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71" r:id="rId3"/>
    <p:sldId id="273" r:id="rId4"/>
    <p:sldId id="267" r:id="rId5"/>
    <p:sldId id="268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599" autoAdjust="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65C86F-2990-4ACF-8645-8E56C2520CF9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3902FE-8A20-4B6B-98BF-6728201AE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6864" cy="324036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ja-JP" altLang="en-US" sz="2700" b="1" spc="600" dirty="0">
                <a:latin typeface="HGP明朝B" panose="02020800000000000000" pitchFamily="18" charset="-128"/>
                <a:ea typeface="HGP明朝B" panose="02020800000000000000" pitchFamily="18" charset="-128"/>
              </a:rPr>
              <a:t>大阪狭山観光ボランティア</a:t>
            </a:r>
            <a:br>
              <a:rPr lang="en-US" altLang="ja-JP" b="1" spc="600" dirty="0">
                <a:latin typeface="HGP明朝B" panose="02020800000000000000" pitchFamily="18" charset="-128"/>
                <a:ea typeface="HGP明朝B" panose="02020800000000000000" pitchFamily="18" charset="-128"/>
              </a:rPr>
            </a:br>
            <a:r>
              <a:rPr lang="ja-JP" altLang="en-US" b="1" spc="600" dirty="0">
                <a:latin typeface="HGP明朝B" panose="02020800000000000000" pitchFamily="18" charset="-128"/>
                <a:ea typeface="HGP明朝B" panose="02020800000000000000" pitchFamily="18" charset="-128"/>
              </a:rPr>
              <a:t>　　　</a:t>
            </a:r>
            <a:r>
              <a:rPr kumimoji="1" lang="ja-JP" altLang="en-US" b="1" spc="600" dirty="0">
                <a:latin typeface="HGP明朝B" panose="02020800000000000000" pitchFamily="18" charset="-128"/>
                <a:ea typeface="HGP明朝B" panose="02020800000000000000" pitchFamily="18" charset="-128"/>
              </a:rPr>
              <a:t>さ　や　か　観光会</a:t>
            </a:r>
            <a:br>
              <a:rPr kumimoji="1" lang="en-US" altLang="ja-JP" sz="4000" b="1" spc="600" dirty="0">
                <a:latin typeface="HGP明朝B" panose="02020800000000000000" pitchFamily="18" charset="-128"/>
                <a:ea typeface="HGP明朝B" panose="02020800000000000000" pitchFamily="18" charset="-128"/>
              </a:rPr>
            </a:br>
            <a:br>
              <a:rPr kumimoji="1" lang="en-US" altLang="ja-JP" sz="4000" b="1" dirty="0">
                <a:latin typeface="HGP明朝B" panose="02020800000000000000" pitchFamily="18" charset="-128"/>
                <a:ea typeface="HGP明朝B" panose="02020800000000000000" pitchFamily="18" charset="-128"/>
              </a:rPr>
            </a:br>
            <a:r>
              <a:rPr lang="ja-JP" altLang="en-US" sz="3100" b="1" spc="300" dirty="0"/>
              <a:t>大阪狭山市市民公益活動促進補助金</a:t>
            </a:r>
            <a:br>
              <a:rPr lang="en-US" altLang="ja-JP" sz="3100" b="1" spc="300" dirty="0"/>
            </a:br>
            <a:r>
              <a:rPr lang="ja-JP" altLang="en-US" sz="2800" b="1" spc="300" dirty="0"/>
              <a:t>（自立促進部門）</a:t>
            </a:r>
            <a:endParaRPr kumimoji="1" lang="ja-JP" altLang="en-US" sz="5400" b="1" spc="3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52128"/>
          </a:xfrm>
        </p:spPr>
        <p:txBody>
          <a:bodyPr/>
          <a:lstStyle/>
          <a:p>
            <a:r>
              <a:rPr kumimoji="1" lang="ja-JP" altLang="en-US" sz="3200" b="1" dirty="0">
                <a:latin typeface="+mj-ea"/>
                <a:ea typeface="+mj-ea"/>
              </a:rPr>
              <a:t>平成２８年度</a:t>
            </a:r>
            <a:r>
              <a:rPr lang="ja-JP" altLang="en-US" sz="3200" b="1" dirty="0">
                <a:latin typeface="+mj-ea"/>
                <a:ea typeface="+mj-ea"/>
              </a:rPr>
              <a:t>事業報告</a:t>
            </a:r>
            <a:endParaRPr lang="en-US" altLang="ja-JP" sz="3200" b="1" dirty="0">
              <a:latin typeface="+mj-ea"/>
              <a:ea typeface="+mj-ea"/>
            </a:endParaRPr>
          </a:p>
          <a:p>
            <a:endParaRPr lang="en-US" altLang="ja-JP" sz="3200" b="1" dirty="0">
              <a:latin typeface="+mj-ea"/>
              <a:ea typeface="+mj-ea"/>
            </a:endParaRPr>
          </a:p>
          <a:p>
            <a:endParaRPr lang="en-US" altLang="ja-JP" sz="3200" b="1" dirty="0">
              <a:latin typeface="+mj-ea"/>
              <a:ea typeface="+mj-ea"/>
            </a:endParaRPr>
          </a:p>
          <a:p>
            <a:endParaRPr lang="en-US" altLang="ja-JP" sz="2400" b="1" dirty="0">
              <a:latin typeface="+mj-ea"/>
              <a:ea typeface="+mj-ea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627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953541" cy="554647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32040" y="2276872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第１回オープニング</a:t>
            </a:r>
            <a:endParaRPr kumimoji="1" lang="en-US" altLang="ja-JP" dirty="0"/>
          </a:p>
          <a:p>
            <a:r>
              <a:rPr lang="ja-JP" altLang="en-US" dirty="0"/>
              <a:t>　　築造１４００年記念を祝う為「祝い餅」</a:t>
            </a:r>
            <a:endParaRPr lang="en-US" altLang="ja-JP" dirty="0"/>
          </a:p>
          <a:p>
            <a:r>
              <a:rPr kumimoji="1" lang="ja-JP" altLang="en-US" dirty="0"/>
              <a:t>　太鼓、音曲、南京玉簾その他実施。</a:t>
            </a:r>
            <a:endParaRPr kumimoji="1" lang="en-US" altLang="ja-JP" dirty="0"/>
          </a:p>
          <a:p>
            <a:r>
              <a:rPr lang="ja-JP" altLang="en-US" dirty="0"/>
              <a:t>　狭山博物館で上流域、下流域のリレーウオークの概要を学んでもらう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55450" y="4943037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第２回</a:t>
            </a:r>
            <a:r>
              <a:rPr kumimoji="1" lang="en-US" altLang="ja-JP" dirty="0"/>
              <a:t>(</a:t>
            </a:r>
            <a:r>
              <a:rPr kumimoji="1" lang="ja-JP" altLang="en-US" dirty="0"/>
              <a:t>ラスト）</a:t>
            </a:r>
            <a:endParaRPr kumimoji="1" lang="en-US" altLang="ja-JP" dirty="0"/>
          </a:p>
          <a:p>
            <a:r>
              <a:rPr lang="ja-JP" altLang="en-US" dirty="0"/>
              <a:t>大阪狭山市観光の振興を図るルートの１つの暗渠巡り～と東除川沿いの市民ふれあいの里～狭山池～さやか公園</a:t>
            </a:r>
            <a:r>
              <a:rPr lang="en-US" altLang="ja-JP" dirty="0"/>
              <a:t>(</a:t>
            </a:r>
            <a:r>
              <a:rPr lang="ja-JP" altLang="en-US" dirty="0"/>
              <a:t>新たな観光資源お掘り起こし）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96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2800" dirty="0"/>
              <a:t>築造１４００年狭山池市民啓発事業</a:t>
            </a:r>
            <a:br>
              <a:rPr kumimoji="1" lang="en-US" altLang="ja-JP" sz="2800" dirty="0"/>
            </a:br>
            <a:r>
              <a:rPr lang="ja-JP" altLang="en-US" sz="2800" dirty="0"/>
              <a:t>狭山池築造１４００年記念リレーガイドウォーク</a:t>
            </a:r>
            <a:br>
              <a:rPr lang="en-US" altLang="ja-JP" sz="2800" dirty="0"/>
            </a:br>
            <a:r>
              <a:rPr lang="ja-JP" altLang="en-US" sz="2800" dirty="0"/>
              <a:t>「摂河泉をうるおす狭山池の水の恵みを訪ねる」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62473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0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狭山池築造１４００年狭山市民啓発事業</a:t>
            </a:r>
            <a:br>
              <a:rPr kumimoji="1" lang="en-US" altLang="ja-JP" sz="3600" dirty="0"/>
            </a:br>
            <a:r>
              <a:rPr lang="ja-JP" altLang="en-US" sz="3600" dirty="0"/>
              <a:t>さやか観光会担当第１回目</a:t>
            </a:r>
            <a:endParaRPr kumimoji="1" lang="ja-JP" alt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31" y="1946275"/>
            <a:ext cx="7077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09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000" dirty="0"/>
              <a:t>狭山池築造１４００年狭山市民啓発事業</a:t>
            </a:r>
            <a:br>
              <a:rPr kumimoji="1" lang="en-US" altLang="ja-JP" sz="4000" dirty="0"/>
            </a:br>
            <a:r>
              <a:rPr kumimoji="1" lang="ja-JP" altLang="en-US" sz="4000" dirty="0"/>
              <a:t>さやか観光会担当第２回目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3" y="2204864"/>
            <a:ext cx="8738717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29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ネオン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クチュール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32</Words>
  <Application>Microsoft Office PowerPoint</Application>
  <PresentationFormat>画面に合わせる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HGP明朝B</vt:lpstr>
      <vt:lpstr>HGP明朝E</vt:lpstr>
      <vt:lpstr>Candara</vt:lpstr>
      <vt:lpstr>Symbol</vt:lpstr>
      <vt:lpstr>ウェーブ</vt:lpstr>
      <vt:lpstr>大阪狭山観光ボランティア 　　　さ　や　か　観光会  大阪狭山市市民公益活動促進補助金 （自立促進部門）</vt:lpstr>
      <vt:lpstr>PowerPoint プレゼンテーション</vt:lpstr>
      <vt:lpstr>築造１４００年狭山池市民啓発事業 狭山池築造１４００年記念リレーガイドウォーク 「摂河泉をうるおす狭山池の水の恵みを訪ねる」</vt:lpstr>
      <vt:lpstr>狭山池築造１４００年狭山市民啓発事業 さやか観光会担当第１回目</vt:lpstr>
      <vt:lpstr>狭山池築造１４００年狭山市民啓発事業 さやか観光会担当第２回目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さやか観光会  大阪狭山市市民公益活動促進補助金</dc:title>
  <dc:creator>Hideaki Takahashi</dc:creator>
  <cp:lastModifiedBy>hayano</cp:lastModifiedBy>
  <cp:revision>31</cp:revision>
  <dcterms:created xsi:type="dcterms:W3CDTF">2017-03-28T13:41:54Z</dcterms:created>
  <dcterms:modified xsi:type="dcterms:W3CDTF">2017-04-20T08:56:55Z</dcterms:modified>
</cp:coreProperties>
</file>