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7" r:id="rId2"/>
    <p:sldId id="269" r:id="rId3"/>
    <p:sldId id="271" r:id="rId4"/>
    <p:sldId id="266" r:id="rId5"/>
    <p:sldId id="270" r:id="rId6"/>
    <p:sldId id="272"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8A0C357-8C2C-4F08-BAA3-75A781EC35AD}">
          <p14:sldIdLst>
            <p14:sldId id="267"/>
            <p14:sldId id="269"/>
            <p14:sldId id="271"/>
            <p14:sldId id="266"/>
            <p14:sldId id="270"/>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04" autoAdjust="0"/>
  </p:normalViewPr>
  <p:slideViewPr>
    <p:cSldViewPr>
      <p:cViewPr varScale="1">
        <p:scale>
          <a:sx n="69" d="100"/>
          <a:sy n="69" d="100"/>
        </p:scale>
        <p:origin x="-11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00EE4-82D2-4D47-9016-6DC733B345E5}" type="datetimeFigureOut">
              <a:rPr kumimoji="1" lang="ja-JP" altLang="en-US" smtClean="0"/>
              <a:t>2017/4/9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71604-93E7-48FE-A245-620EA47391BC}" type="slidenum">
              <a:rPr kumimoji="1" lang="ja-JP" altLang="en-US" smtClean="0"/>
              <a:t>‹#›</a:t>
            </a:fld>
            <a:endParaRPr kumimoji="1" lang="ja-JP" altLang="en-US"/>
          </a:p>
        </p:txBody>
      </p:sp>
    </p:spTree>
    <p:extLst>
      <p:ext uri="{BB962C8B-B14F-4D97-AF65-F5344CB8AC3E}">
        <p14:creationId xmlns:p14="http://schemas.microsoft.com/office/powerpoint/2010/main" val="2816320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23" name="Slide Number Placeholder 22"/>
          <p:cNvSpPr>
            <a:spLocks noGrp="1"/>
          </p:cNvSpPr>
          <p:nvPr>
            <p:ph type="sldNum" sz="quarter" idx="11"/>
          </p:nvPr>
        </p:nvSpPr>
        <p:spPr/>
        <p:txBody>
          <a:bodyPr/>
          <a:lstStyle/>
          <a:p>
            <a:fld id="{FF11FC13-0229-45CD-80E2-46D216B0E827}" type="slidenum">
              <a:rPr kumimoji="1" lang="ja-JP" altLang="en-US" smtClean="0"/>
              <a:t>‹#›</a:t>
            </a:fld>
            <a:endParaRPr kumimoji="1" lang="ja-JP" altLang="en-US"/>
          </a:p>
        </p:txBody>
      </p:sp>
      <p:sp>
        <p:nvSpPr>
          <p:cNvPr id="24" name="Footer Placeholder 23"/>
          <p:cNvSpPr>
            <a:spLocks noGrp="1"/>
          </p:cNvSpPr>
          <p:nvPr>
            <p:ph type="ftr" sz="quarter" idx="12"/>
          </p:nvPr>
        </p:nvSpPr>
        <p:spPr/>
        <p:txBody>
          <a:bodyPr/>
          <a:lstStyle/>
          <a:p>
            <a:endParaRPr kumimoji="1" lang="ja-JP" alt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11FC13-0229-45CD-80E2-46D216B0E82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11FC13-0229-45CD-80E2-46D216B0E82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11"/>
          <p:cNvSpPr>
            <a:spLocks noGrp="1"/>
          </p:cNvSpPr>
          <p:nvPr>
            <p:ph type="dt" sz="half" idx="14"/>
          </p:nvPr>
        </p:nvSpPr>
        <p:spPr/>
        <p:txBody>
          <a:bodyPr/>
          <a:lstStyle/>
          <a:p>
            <a:fld id="{EC453328-4582-443A-BC26-8C7A6DD8106E}" type="datetimeFigureOut">
              <a:rPr kumimoji="1" lang="ja-JP" altLang="en-US" smtClean="0"/>
              <a:t>2017/4/9</a:t>
            </a:fld>
            <a:endParaRPr kumimoji="1" lang="ja-JP" altLang="en-US"/>
          </a:p>
        </p:txBody>
      </p:sp>
      <p:sp>
        <p:nvSpPr>
          <p:cNvPr id="19" name="Slide Number Placeholder 18"/>
          <p:cNvSpPr>
            <a:spLocks noGrp="1"/>
          </p:cNvSpPr>
          <p:nvPr>
            <p:ph type="sldNum" sz="quarter" idx="15"/>
          </p:nvPr>
        </p:nvSpPr>
        <p:spPr/>
        <p:txBody>
          <a:bodyPr/>
          <a:lstStyle/>
          <a:p>
            <a:fld id="{FF11FC13-0229-45CD-80E2-46D216B0E827}"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6" name="Date Placeholder 15"/>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20" name="Slide Number Placeholder 19"/>
          <p:cNvSpPr>
            <a:spLocks noGrp="1"/>
          </p:cNvSpPr>
          <p:nvPr>
            <p:ph type="sldNum" sz="quarter" idx="11"/>
          </p:nvPr>
        </p:nvSpPr>
        <p:spPr/>
        <p:txBody>
          <a:bodyPr/>
          <a:lstStyle/>
          <a:p>
            <a:fld id="{FF11FC13-0229-45CD-80E2-46D216B0E827}" type="slidenum">
              <a:rPr kumimoji="1" lang="ja-JP" altLang="en-US" smtClean="0"/>
              <a:t>‹#›</a:t>
            </a:fld>
            <a:endParaRPr kumimoji="1" lang="ja-JP" altLang="en-US"/>
          </a:p>
        </p:txBody>
      </p:sp>
      <p:sp>
        <p:nvSpPr>
          <p:cNvPr id="21" name="Footer Placeholder 20"/>
          <p:cNvSpPr>
            <a:spLocks noGrp="1"/>
          </p:cNvSpPr>
          <p:nvPr>
            <p:ph type="ftr" sz="quarter" idx="12"/>
          </p:nvPr>
        </p:nvSpPr>
        <p:spPr/>
        <p:txBody>
          <a:bodyPr/>
          <a:lstStyle/>
          <a:p>
            <a:endParaRPr kumimoji="1" lang="ja-JP" alt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ja-JP" altLang="en-US" smtClean="0"/>
              <a:t>マスター タイトルの書式設定</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7" name="Title 26"/>
          <p:cNvSpPr>
            <a:spLocks noGrp="1"/>
          </p:cNvSpPr>
          <p:nvPr>
            <p:ph type="title"/>
          </p:nvPr>
        </p:nvSpPr>
        <p:spPr/>
        <p:txBody>
          <a:bodyPr/>
          <a:lstStyle/>
          <a:p>
            <a:r>
              <a:rPr lang="ja-JP" altLang="en-US" smtClean="0"/>
              <a:t>マスター タイトルの書式設定</a:t>
            </a:r>
            <a:endParaRPr lang="en-US" dirty="0"/>
          </a:p>
        </p:txBody>
      </p:sp>
      <p:sp>
        <p:nvSpPr>
          <p:cNvPr id="20" name="Date Placeholder 19"/>
          <p:cNvSpPr>
            <a:spLocks noGrp="1"/>
          </p:cNvSpPr>
          <p:nvPr>
            <p:ph type="dt" sz="half" idx="15"/>
          </p:nvPr>
        </p:nvSpPr>
        <p:spPr/>
        <p:txBody>
          <a:bodyPr/>
          <a:lstStyle/>
          <a:p>
            <a:fld id="{EC453328-4582-443A-BC26-8C7A6DD8106E}" type="datetimeFigureOut">
              <a:rPr kumimoji="1" lang="ja-JP" altLang="en-US" smtClean="0"/>
              <a:t>2017/4/9</a:t>
            </a:fld>
            <a:endParaRPr kumimoji="1" lang="ja-JP" altLang="en-US"/>
          </a:p>
        </p:txBody>
      </p:sp>
      <p:sp>
        <p:nvSpPr>
          <p:cNvPr id="25" name="Slide Number Placeholder 24"/>
          <p:cNvSpPr>
            <a:spLocks noGrp="1"/>
          </p:cNvSpPr>
          <p:nvPr>
            <p:ph type="sldNum" sz="quarter" idx="16"/>
          </p:nvPr>
        </p:nvSpPr>
        <p:spPr/>
        <p:txBody>
          <a:bodyPr/>
          <a:lstStyle/>
          <a:p>
            <a:fld id="{FF11FC13-0229-45CD-80E2-46D216B0E827}" type="slidenum">
              <a:rPr kumimoji="1" lang="ja-JP" altLang="en-US" smtClean="0"/>
              <a:t>‹#›</a:t>
            </a:fld>
            <a:endParaRPr kumimoji="1" lang="ja-JP" altLang="en-US"/>
          </a:p>
        </p:txBody>
      </p:sp>
      <p:sp>
        <p:nvSpPr>
          <p:cNvPr id="26" name="Footer Placeholder 25"/>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0" name="Title 29"/>
          <p:cNvSpPr>
            <a:spLocks noGrp="1"/>
          </p:cNvSpPr>
          <p:nvPr>
            <p:ph type="title"/>
          </p:nvPr>
        </p:nvSpPr>
        <p:spPr/>
        <p:txBody>
          <a:bodyPr/>
          <a:lstStyle/>
          <a:p>
            <a:r>
              <a:rPr lang="ja-JP" altLang="en-US" smtClean="0"/>
              <a:t>マスター タイトルの書式設定</a:t>
            </a:r>
            <a:endParaRPr lang="en-US"/>
          </a:p>
        </p:txBody>
      </p:sp>
      <p:sp>
        <p:nvSpPr>
          <p:cNvPr id="20" name="Date Placeholder 19"/>
          <p:cNvSpPr>
            <a:spLocks noGrp="1"/>
          </p:cNvSpPr>
          <p:nvPr>
            <p:ph type="dt" sz="half" idx="16"/>
          </p:nvPr>
        </p:nvSpPr>
        <p:spPr/>
        <p:txBody>
          <a:bodyPr/>
          <a:lstStyle/>
          <a:p>
            <a:fld id="{EC453328-4582-443A-BC26-8C7A6DD8106E}" type="datetimeFigureOut">
              <a:rPr kumimoji="1" lang="ja-JP" altLang="en-US" smtClean="0"/>
              <a:t>2017/4/9</a:t>
            </a:fld>
            <a:endParaRPr kumimoji="1" lang="ja-JP" altLang="en-US"/>
          </a:p>
        </p:txBody>
      </p:sp>
      <p:sp>
        <p:nvSpPr>
          <p:cNvPr id="24" name="Slide Number Placeholder 23"/>
          <p:cNvSpPr>
            <a:spLocks noGrp="1"/>
          </p:cNvSpPr>
          <p:nvPr>
            <p:ph type="sldNum" sz="quarter" idx="17"/>
          </p:nvPr>
        </p:nvSpPr>
        <p:spPr/>
        <p:txBody>
          <a:bodyPr/>
          <a:lstStyle/>
          <a:p>
            <a:fld id="{FF11FC13-0229-45CD-80E2-46D216B0E827}" type="slidenum">
              <a:rPr kumimoji="1" lang="ja-JP" altLang="en-US" smtClean="0"/>
              <a:t>‹#›</a:t>
            </a:fld>
            <a:endParaRPr kumimoji="1" lang="ja-JP" altLang="en-US"/>
          </a:p>
        </p:txBody>
      </p:sp>
      <p:sp>
        <p:nvSpPr>
          <p:cNvPr id="29" name="Footer Placeholder 28"/>
          <p:cNvSpPr>
            <a:spLocks noGrp="1"/>
          </p:cNvSpPr>
          <p:nvPr>
            <p:ph type="ftr" sz="quarter" idx="18"/>
          </p:nvPr>
        </p:nvSpPr>
        <p:spPr/>
        <p:txBody>
          <a:body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14" name="Slide Number Placeholder 13"/>
          <p:cNvSpPr>
            <a:spLocks noGrp="1"/>
          </p:cNvSpPr>
          <p:nvPr>
            <p:ph type="sldNum" sz="quarter" idx="11"/>
          </p:nvPr>
        </p:nvSpPr>
        <p:spPr/>
        <p:txBody>
          <a:bodyPr/>
          <a:lstStyle/>
          <a:p>
            <a:fld id="{FF11FC13-0229-45CD-80E2-46D216B0E827}" type="slidenum">
              <a:rPr kumimoji="1" lang="ja-JP" altLang="en-US" smtClean="0"/>
              <a:t>‹#›</a:t>
            </a:fld>
            <a:endParaRPr kumimoji="1" lang="ja-JP" altLang="en-US"/>
          </a:p>
        </p:txBody>
      </p:sp>
      <p:sp>
        <p:nvSpPr>
          <p:cNvPr id="18" name="Footer Placeholder 17"/>
          <p:cNvSpPr>
            <a:spLocks noGrp="1"/>
          </p:cNvSpPr>
          <p:nvPr>
            <p:ph type="ftr" sz="quarter" idx="12"/>
          </p:nvPr>
        </p:nvSpPr>
        <p:spPr/>
        <p:txBody>
          <a:bodyPr/>
          <a:lstStyle/>
          <a:p>
            <a:endParaRPr kumimoji="1" lang="ja-JP" altLang="en-US"/>
          </a:p>
        </p:txBody>
      </p:sp>
      <p:sp>
        <p:nvSpPr>
          <p:cNvPr id="15" name="Title 14"/>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C453328-4582-443A-BC26-8C7A6DD8106E}" type="datetimeFigureOut">
              <a:rPr kumimoji="1" lang="ja-JP" altLang="en-US" smtClean="0"/>
              <a:t>2017/4/9</a:t>
            </a:fld>
            <a:endParaRPr kumimoji="1" lang="ja-JP" altLang="en-US"/>
          </a:p>
        </p:txBody>
      </p:sp>
      <p:sp>
        <p:nvSpPr>
          <p:cNvPr id="12" name="Slide Number Placeholder 11"/>
          <p:cNvSpPr>
            <a:spLocks noGrp="1"/>
          </p:cNvSpPr>
          <p:nvPr>
            <p:ph type="sldNum" sz="quarter" idx="11"/>
          </p:nvPr>
        </p:nvSpPr>
        <p:spPr/>
        <p:txBody>
          <a:bodyPr/>
          <a:lstStyle/>
          <a:p>
            <a:fld id="{FF11FC13-0229-45CD-80E2-46D216B0E827}" type="slidenum">
              <a:rPr kumimoji="1" lang="ja-JP" altLang="en-US" smtClean="0"/>
              <a:t>‹#›</a:t>
            </a:fld>
            <a:endParaRPr kumimoji="1" lang="ja-JP" altLang="en-US"/>
          </a:p>
        </p:txBody>
      </p:sp>
      <p:sp>
        <p:nvSpPr>
          <p:cNvPr id="13" name="Footer Placeholder 12"/>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ja-JP" altLang="en-US" smtClean="0"/>
              <a:t>マスター タイトルの書式設定</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Date Placeholder 12"/>
          <p:cNvSpPr>
            <a:spLocks noGrp="1"/>
          </p:cNvSpPr>
          <p:nvPr>
            <p:ph type="dt" sz="half" idx="15"/>
          </p:nvPr>
        </p:nvSpPr>
        <p:spPr/>
        <p:txBody>
          <a:bodyPr/>
          <a:lstStyle/>
          <a:p>
            <a:fld id="{EC453328-4582-443A-BC26-8C7A6DD8106E}" type="datetimeFigureOut">
              <a:rPr kumimoji="1" lang="ja-JP" altLang="en-US" smtClean="0"/>
              <a:t>2017/4/9</a:t>
            </a:fld>
            <a:endParaRPr kumimoji="1" lang="ja-JP" altLang="en-US"/>
          </a:p>
        </p:txBody>
      </p:sp>
      <p:sp>
        <p:nvSpPr>
          <p:cNvPr id="18" name="Slide Number Placeholder 17"/>
          <p:cNvSpPr>
            <a:spLocks noGrp="1"/>
          </p:cNvSpPr>
          <p:nvPr>
            <p:ph type="sldNum" sz="quarter" idx="16"/>
          </p:nvPr>
        </p:nvSpPr>
        <p:spPr/>
        <p:txBody>
          <a:bodyPr/>
          <a:lstStyle/>
          <a:p>
            <a:fld id="{FF11FC13-0229-45CD-80E2-46D216B0E827}" type="slidenum">
              <a:rPr kumimoji="1" lang="ja-JP" altLang="en-US" smtClean="0"/>
              <a:t>‹#›</a:t>
            </a:fld>
            <a:endParaRPr kumimoji="1" lang="ja-JP" altLang="en-US"/>
          </a:p>
        </p:txBody>
      </p:sp>
      <p:sp>
        <p:nvSpPr>
          <p:cNvPr id="20" name="Footer Placeholder 19"/>
          <p:cNvSpPr>
            <a:spLocks noGrp="1"/>
          </p:cNvSpPr>
          <p:nvPr>
            <p:ph type="ftr" sz="quarter" idx="17"/>
          </p:nvPr>
        </p:nvSpPr>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ja-JP" altLang="en-US" smtClean="0"/>
              <a:t>マスター テキストの書式設定</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13" name="Date Placeholder 12"/>
          <p:cNvSpPr>
            <a:spLocks noGrp="1"/>
          </p:cNvSpPr>
          <p:nvPr>
            <p:ph type="dt" sz="half" idx="14"/>
          </p:nvPr>
        </p:nvSpPr>
        <p:spPr/>
        <p:txBody>
          <a:bodyPr/>
          <a:lstStyle/>
          <a:p>
            <a:fld id="{EC453328-4582-443A-BC26-8C7A6DD8106E}" type="datetimeFigureOut">
              <a:rPr kumimoji="1" lang="ja-JP" altLang="en-US" smtClean="0"/>
              <a:t>2017/4/9</a:t>
            </a:fld>
            <a:endParaRPr kumimoji="1" lang="ja-JP" altLang="en-US"/>
          </a:p>
        </p:txBody>
      </p:sp>
      <p:sp>
        <p:nvSpPr>
          <p:cNvPr id="20" name="Slide Number Placeholder 19"/>
          <p:cNvSpPr>
            <a:spLocks noGrp="1"/>
          </p:cNvSpPr>
          <p:nvPr>
            <p:ph type="sldNum" sz="quarter" idx="15"/>
          </p:nvPr>
        </p:nvSpPr>
        <p:spPr/>
        <p:txBody>
          <a:bodyPr/>
          <a:lstStyle/>
          <a:p>
            <a:fld id="{FF11FC13-0229-45CD-80E2-46D216B0E827}" type="slidenum">
              <a:rPr kumimoji="1" lang="ja-JP" altLang="en-US" smtClean="0"/>
              <a:t>‹#›</a:t>
            </a:fld>
            <a:endParaRPr kumimoji="1" lang="ja-JP" altLang="en-US"/>
          </a:p>
        </p:txBody>
      </p:sp>
      <p:sp>
        <p:nvSpPr>
          <p:cNvPr id="21" name="Footer Placeholder 20"/>
          <p:cNvSpPr>
            <a:spLocks noGrp="1"/>
          </p:cNvSpPr>
          <p:nvPr>
            <p:ph type="ftr" sz="quarter" idx="16"/>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C453328-4582-443A-BC26-8C7A6DD8106E}" type="datetimeFigureOut">
              <a:rPr kumimoji="1" lang="ja-JP" altLang="en-US" smtClean="0"/>
              <a:t>2017/4/9</a:t>
            </a:fld>
            <a:endParaRPr kumimoji="1" lang="ja-JP" alt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kumimoji="1" lang="ja-JP" alt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F11FC13-0229-45CD-80E2-46D216B0E827}"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kumimoji="1"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kumimoji="1"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39552" y="1484784"/>
            <a:ext cx="8352928" cy="5616624"/>
          </a:xfrm>
          <a:noFill/>
        </p:spPr>
        <p:txBody>
          <a:bodyPr>
            <a:noAutofit/>
          </a:bodyPr>
          <a:lstStyle/>
          <a:p>
            <a:r>
              <a:rPr lang="en-US" altLang="ja-JP" sz="2400" b="1" kern="100" dirty="0" smtClean="0">
                <a:solidFill>
                  <a:schemeClr val="bg1"/>
                </a:solidFill>
                <a:latin typeface="AR P丸ゴシック体E" pitchFamily="50" charset="-128"/>
                <a:ea typeface="AR P丸ゴシック体E" pitchFamily="50" charset="-128"/>
                <a:cs typeface="Times New Roman"/>
              </a:rPr>
              <a:t> </a:t>
            </a:r>
            <a:r>
              <a:rPr lang="en-US" altLang="ja-JP" sz="2400" b="1" kern="100" dirty="0" smtClean="0">
                <a:solidFill>
                  <a:schemeClr val="tx1"/>
                </a:solidFill>
                <a:latin typeface="AR P丸ゴシック体E" pitchFamily="50" charset="-128"/>
                <a:ea typeface="AR P丸ゴシック体E" pitchFamily="50" charset="-128"/>
                <a:cs typeface="Times New Roman"/>
              </a:rPr>
              <a:t>【</a:t>
            </a:r>
            <a:r>
              <a:rPr lang="ja-JP" altLang="en-US" sz="2400" b="1" kern="100" dirty="0" smtClean="0">
                <a:solidFill>
                  <a:schemeClr val="tx1"/>
                </a:solidFill>
                <a:latin typeface="AR P丸ゴシック体E" pitchFamily="50" charset="-128"/>
                <a:ea typeface="AR P丸ゴシック体E" pitchFamily="50" charset="-128"/>
                <a:cs typeface="Times New Roman"/>
              </a:rPr>
              <a:t>実施期間</a:t>
            </a:r>
            <a:r>
              <a:rPr lang="en-US" altLang="ja-JP" sz="2400" b="1" kern="100" dirty="0" smtClean="0">
                <a:solidFill>
                  <a:schemeClr val="tx1"/>
                </a:solidFill>
                <a:latin typeface="AR P丸ゴシック体E" pitchFamily="50" charset="-128"/>
                <a:ea typeface="AR P丸ゴシック体E" pitchFamily="50" charset="-128"/>
                <a:cs typeface="Times New Roman"/>
              </a:rPr>
              <a:t>】</a:t>
            </a:r>
            <a:r>
              <a:rPr lang="ja-JP" altLang="en-US" sz="2400" b="1" kern="100" dirty="0" smtClean="0">
                <a:solidFill>
                  <a:schemeClr val="tx1"/>
                </a:solidFill>
                <a:latin typeface="AR P丸ゴシック体E" pitchFamily="50" charset="-128"/>
                <a:ea typeface="AR P丸ゴシック体E" pitchFamily="50" charset="-128"/>
                <a:cs typeface="Times New Roman"/>
              </a:rPr>
              <a:t>　</a:t>
            </a:r>
            <a:r>
              <a:rPr lang="ja-JP" altLang="en-US" sz="2400" b="1" kern="100" dirty="0" smtClean="0">
                <a:solidFill>
                  <a:srgbClr val="FFC000"/>
                </a:solidFill>
                <a:latin typeface="AR P丸ゴシック体E" pitchFamily="50" charset="-128"/>
                <a:ea typeface="AR P丸ゴシック体E" pitchFamily="50" charset="-128"/>
                <a:cs typeface="Times New Roman"/>
              </a:rPr>
              <a:t>平成</a:t>
            </a:r>
            <a:r>
              <a:rPr lang="en-US" altLang="ja-JP" sz="2400" b="1" kern="100" dirty="0" smtClean="0">
                <a:solidFill>
                  <a:srgbClr val="FFC000"/>
                </a:solidFill>
                <a:latin typeface="AR P丸ゴシック体E" pitchFamily="50" charset="-128"/>
                <a:ea typeface="AR P丸ゴシック体E" pitchFamily="50" charset="-128"/>
                <a:cs typeface="Times New Roman"/>
              </a:rPr>
              <a:t>28</a:t>
            </a:r>
            <a:r>
              <a:rPr lang="ja-JP" altLang="en-US" sz="2400" b="1" kern="100" dirty="0" smtClean="0">
                <a:solidFill>
                  <a:srgbClr val="FFC000"/>
                </a:solidFill>
                <a:latin typeface="AR P丸ゴシック体E" pitchFamily="50" charset="-128"/>
                <a:ea typeface="AR P丸ゴシック体E" pitchFamily="50" charset="-128"/>
                <a:cs typeface="Times New Roman"/>
              </a:rPr>
              <a:t>年</a:t>
            </a:r>
            <a:r>
              <a:rPr lang="en-US" altLang="ja-JP" sz="2400" b="1" kern="100" dirty="0">
                <a:solidFill>
                  <a:srgbClr val="FFC000"/>
                </a:solidFill>
                <a:latin typeface="AR P丸ゴシック体E" pitchFamily="50" charset="-128"/>
                <a:ea typeface="AR P丸ゴシック体E" pitchFamily="50" charset="-128"/>
                <a:cs typeface="Times New Roman"/>
              </a:rPr>
              <a:t>9</a:t>
            </a:r>
            <a:r>
              <a:rPr lang="ja-JP" altLang="en-US" sz="2400" b="1" kern="100" dirty="0" smtClean="0">
                <a:solidFill>
                  <a:srgbClr val="FFC000"/>
                </a:solidFill>
                <a:latin typeface="AR P丸ゴシック体E" pitchFamily="50" charset="-128"/>
                <a:ea typeface="AR P丸ゴシック体E" pitchFamily="50" charset="-128"/>
                <a:cs typeface="Times New Roman"/>
              </a:rPr>
              <a:t>月</a:t>
            </a:r>
            <a:r>
              <a:rPr lang="en-US" altLang="ja-JP" b="1" kern="100" dirty="0" smtClean="0">
                <a:solidFill>
                  <a:srgbClr val="FFC000"/>
                </a:solidFill>
                <a:latin typeface="AR P丸ゴシック体E" pitchFamily="50" charset="-128"/>
                <a:ea typeface="AR P丸ゴシック体E" pitchFamily="50" charset="-128"/>
                <a:cs typeface="Times New Roman"/>
              </a:rPr>
              <a:t>11</a:t>
            </a:r>
            <a:r>
              <a:rPr lang="ja-JP" altLang="en-US" sz="2400" b="1" kern="100" dirty="0" smtClean="0">
                <a:solidFill>
                  <a:srgbClr val="FFC000"/>
                </a:solidFill>
                <a:latin typeface="AR P丸ゴシック体E" pitchFamily="50" charset="-128"/>
                <a:ea typeface="AR P丸ゴシック体E" pitchFamily="50" charset="-128"/>
                <a:cs typeface="Times New Roman"/>
              </a:rPr>
              <a:t>日</a:t>
            </a:r>
            <a:r>
              <a:rPr lang="en-US" altLang="ja-JP" sz="2400" b="1" kern="100" dirty="0" smtClean="0">
                <a:solidFill>
                  <a:schemeClr val="tx1"/>
                </a:solidFill>
                <a:latin typeface="AR P丸ゴシック体E" pitchFamily="50" charset="-128"/>
                <a:ea typeface="AR P丸ゴシック体E" pitchFamily="50" charset="-128"/>
                <a:cs typeface="Times New Roman"/>
              </a:rPr>
              <a:t> </a:t>
            </a:r>
          </a:p>
          <a:p>
            <a:r>
              <a:rPr lang="ja-JP" altLang="en-US" sz="2400" b="1" kern="100" dirty="0" smtClean="0">
                <a:solidFill>
                  <a:schemeClr val="tx1"/>
                </a:solidFill>
                <a:latin typeface="AR P丸ゴシック体E" pitchFamily="50" charset="-128"/>
                <a:ea typeface="AR P丸ゴシック体E" pitchFamily="50" charset="-128"/>
                <a:cs typeface="Times New Roman"/>
              </a:rPr>
              <a:t>　　　　　　</a:t>
            </a:r>
            <a:r>
              <a:rPr lang="ja-JP" altLang="en-US" b="1" kern="100" dirty="0" smtClean="0">
                <a:solidFill>
                  <a:schemeClr val="tx1"/>
                </a:solidFill>
                <a:latin typeface="AR P丸ゴシック体E" pitchFamily="50" charset="-128"/>
                <a:ea typeface="AR P丸ゴシック体E" pitchFamily="50" charset="-128"/>
                <a:cs typeface="Times New Roman"/>
              </a:rPr>
              <a:t>日曜日</a:t>
            </a:r>
            <a:r>
              <a:rPr lang="ja-JP" altLang="en-US" sz="2400" b="1" kern="100" dirty="0" smtClean="0">
                <a:solidFill>
                  <a:schemeClr val="tx1"/>
                </a:solidFill>
                <a:latin typeface="AR P丸ゴシック体E" pitchFamily="50" charset="-128"/>
                <a:ea typeface="AR P丸ゴシック体E" pitchFamily="50" charset="-128"/>
                <a:cs typeface="Times New Roman"/>
              </a:rPr>
              <a:t>　</a:t>
            </a:r>
            <a:r>
              <a:rPr lang="en-US" altLang="ja-JP" sz="2400" b="1" kern="100" dirty="0" smtClean="0">
                <a:solidFill>
                  <a:schemeClr val="tx1"/>
                </a:solidFill>
                <a:latin typeface="AR P丸ゴシック体E" pitchFamily="50" charset="-128"/>
                <a:ea typeface="AR P丸ゴシック体E" pitchFamily="50" charset="-128"/>
                <a:cs typeface="Times New Roman"/>
              </a:rPr>
              <a:t>12</a:t>
            </a:r>
            <a:r>
              <a:rPr lang="ja-JP" altLang="en-US" sz="2400" b="1" kern="100" dirty="0" smtClean="0">
                <a:solidFill>
                  <a:schemeClr val="tx1"/>
                </a:solidFill>
                <a:latin typeface="AR P丸ゴシック体E" pitchFamily="50" charset="-128"/>
                <a:ea typeface="AR P丸ゴシック体E" pitchFamily="50" charset="-128"/>
                <a:cs typeface="Times New Roman"/>
              </a:rPr>
              <a:t>：</a:t>
            </a:r>
            <a:r>
              <a:rPr lang="en-US" altLang="ja-JP" b="1" kern="100" dirty="0">
                <a:solidFill>
                  <a:schemeClr val="tx1"/>
                </a:solidFill>
                <a:latin typeface="AR P丸ゴシック体E" pitchFamily="50" charset="-128"/>
                <a:ea typeface="AR P丸ゴシック体E" pitchFamily="50" charset="-128"/>
                <a:cs typeface="Times New Roman"/>
              </a:rPr>
              <a:t>3</a:t>
            </a:r>
            <a:r>
              <a:rPr lang="en-US" altLang="ja-JP" sz="2400" b="1" kern="100" dirty="0" smtClean="0">
                <a:solidFill>
                  <a:schemeClr val="tx1"/>
                </a:solidFill>
                <a:latin typeface="AR P丸ゴシック体E" pitchFamily="50" charset="-128"/>
                <a:ea typeface="AR P丸ゴシック体E" pitchFamily="50" charset="-128"/>
                <a:cs typeface="Times New Roman"/>
              </a:rPr>
              <a:t>0</a:t>
            </a:r>
            <a:r>
              <a:rPr lang="ja-JP" altLang="en-US" sz="2400" b="1" kern="100" dirty="0" smtClean="0">
                <a:solidFill>
                  <a:schemeClr val="tx1"/>
                </a:solidFill>
                <a:latin typeface="AR P丸ゴシック体E" pitchFamily="50" charset="-128"/>
                <a:ea typeface="AR P丸ゴシック体E" pitchFamily="50" charset="-128"/>
                <a:cs typeface="Times New Roman"/>
              </a:rPr>
              <a:t>～</a:t>
            </a:r>
            <a:r>
              <a:rPr lang="en-US" altLang="ja-JP" sz="2400" b="1" kern="100" dirty="0" smtClean="0">
                <a:solidFill>
                  <a:schemeClr val="tx1"/>
                </a:solidFill>
                <a:latin typeface="AR P丸ゴシック体E" pitchFamily="50" charset="-128"/>
                <a:ea typeface="AR P丸ゴシック体E" pitchFamily="50" charset="-128"/>
                <a:cs typeface="Times New Roman"/>
              </a:rPr>
              <a:t>15</a:t>
            </a:r>
            <a:r>
              <a:rPr lang="ja-JP" altLang="en-US" sz="2400" b="1" kern="100" dirty="0" smtClean="0">
                <a:solidFill>
                  <a:schemeClr val="tx1"/>
                </a:solidFill>
                <a:latin typeface="AR P丸ゴシック体E" pitchFamily="50" charset="-128"/>
                <a:ea typeface="AR P丸ゴシック体E" pitchFamily="50" charset="-128"/>
                <a:cs typeface="Times New Roman"/>
              </a:rPr>
              <a:t>：</a:t>
            </a:r>
            <a:r>
              <a:rPr lang="en-US" altLang="ja-JP" b="1" kern="100" dirty="0">
                <a:solidFill>
                  <a:schemeClr val="tx1"/>
                </a:solidFill>
                <a:latin typeface="AR P丸ゴシック体E" pitchFamily="50" charset="-128"/>
                <a:ea typeface="AR P丸ゴシック体E" pitchFamily="50" charset="-128"/>
                <a:cs typeface="Times New Roman"/>
              </a:rPr>
              <a:t>3</a:t>
            </a:r>
            <a:r>
              <a:rPr lang="en-US" altLang="ja-JP" sz="2400" b="1" kern="100" dirty="0" smtClean="0">
                <a:solidFill>
                  <a:schemeClr val="tx1"/>
                </a:solidFill>
                <a:latin typeface="AR P丸ゴシック体E" pitchFamily="50" charset="-128"/>
                <a:ea typeface="AR P丸ゴシック体E" pitchFamily="50" charset="-128"/>
                <a:cs typeface="Times New Roman"/>
              </a:rPr>
              <a:t>0</a:t>
            </a:r>
            <a:r>
              <a:rPr lang="ja-JP" altLang="en-US" sz="2400" b="1" kern="100" dirty="0" smtClean="0">
                <a:solidFill>
                  <a:schemeClr val="tx1"/>
                </a:solidFill>
                <a:latin typeface="AR P丸ゴシック体E" pitchFamily="50" charset="-128"/>
                <a:ea typeface="AR P丸ゴシック体E" pitchFamily="50" charset="-128"/>
                <a:cs typeface="Times New Roman"/>
              </a:rPr>
              <a:t>　</a:t>
            </a:r>
            <a:endParaRPr lang="en-US" altLang="ja-JP" sz="2400" b="1" kern="100" dirty="0" smtClean="0">
              <a:solidFill>
                <a:schemeClr val="tx1"/>
              </a:solidFill>
              <a:latin typeface="AR P丸ゴシック体E" pitchFamily="50" charset="-128"/>
              <a:ea typeface="AR P丸ゴシック体E" pitchFamily="50" charset="-128"/>
              <a:cs typeface="Times New Roman"/>
            </a:endParaRPr>
          </a:p>
          <a:p>
            <a:r>
              <a:rPr lang="ja-JP" altLang="en-US" b="1" kern="100" dirty="0">
                <a:solidFill>
                  <a:schemeClr val="tx1"/>
                </a:solidFill>
                <a:latin typeface="AR P丸ゴシック体E" pitchFamily="50" charset="-128"/>
                <a:ea typeface="AR P丸ゴシック体E" pitchFamily="50" charset="-128"/>
                <a:cs typeface="Times New Roman"/>
              </a:rPr>
              <a:t>　</a:t>
            </a:r>
            <a:r>
              <a:rPr lang="ja-JP" altLang="en-US" b="1" kern="100" dirty="0" smtClean="0">
                <a:solidFill>
                  <a:schemeClr val="tx1"/>
                </a:solidFill>
                <a:latin typeface="AR P丸ゴシック体E" pitchFamily="50" charset="-128"/>
                <a:ea typeface="AR P丸ゴシック体E" pitchFamily="50" charset="-128"/>
                <a:cs typeface="Times New Roman"/>
              </a:rPr>
              <a:t>　　　　　</a:t>
            </a:r>
            <a:r>
              <a:rPr lang="ja-JP" altLang="en-US" b="1" kern="100" dirty="0" smtClean="0">
                <a:solidFill>
                  <a:srgbClr val="FFC000"/>
                </a:solidFill>
                <a:latin typeface="AR P丸ゴシック体E" pitchFamily="50" charset="-128"/>
                <a:ea typeface="AR P丸ゴシック体E" pitchFamily="50" charset="-128"/>
                <a:cs typeface="Times New Roman"/>
              </a:rPr>
              <a:t>各伝統武道・文化の</a:t>
            </a:r>
            <a:r>
              <a:rPr lang="ja-JP" altLang="en-US" sz="2400" b="1" kern="100" dirty="0" smtClean="0">
                <a:solidFill>
                  <a:srgbClr val="FFC000"/>
                </a:solidFill>
                <a:latin typeface="AR P丸ゴシック体E" pitchFamily="50" charset="-128"/>
                <a:ea typeface="AR P丸ゴシック体E" pitchFamily="50" charset="-128"/>
                <a:cs typeface="Times New Roman"/>
              </a:rPr>
              <a:t>表演と体験コーナーを開催</a:t>
            </a:r>
            <a:endParaRPr lang="en-US" altLang="ja-JP" sz="2400" b="1" kern="100" dirty="0" smtClean="0">
              <a:solidFill>
                <a:srgbClr val="FFC000"/>
              </a:solidFill>
              <a:latin typeface="AR P丸ゴシック体E" pitchFamily="50" charset="-128"/>
              <a:ea typeface="AR P丸ゴシック体E" pitchFamily="50" charset="-128"/>
              <a:cs typeface="Times New Roman"/>
            </a:endParaRPr>
          </a:p>
          <a:p>
            <a:endParaRPr lang="en-US" altLang="ja-JP" sz="2400" b="1" kern="100" dirty="0" smtClean="0">
              <a:solidFill>
                <a:srgbClr val="FFC000"/>
              </a:solidFill>
              <a:latin typeface="AR P丸ゴシック体E" pitchFamily="50" charset="-128"/>
              <a:ea typeface="AR P丸ゴシック体E" pitchFamily="50" charset="-128"/>
              <a:cs typeface="Times New Roman"/>
            </a:endParaRPr>
          </a:p>
          <a:p>
            <a:r>
              <a:rPr lang="en-US" altLang="ja-JP" sz="2400" dirty="0" smtClean="0">
                <a:solidFill>
                  <a:schemeClr val="tx1"/>
                </a:solidFill>
                <a:latin typeface="AR P丸ゴシック体E" pitchFamily="50" charset="-128"/>
                <a:ea typeface="AR P丸ゴシック体E" pitchFamily="50" charset="-128"/>
              </a:rPr>
              <a:t> 【</a:t>
            </a:r>
            <a:r>
              <a:rPr lang="ja-JP" altLang="en-US" sz="2400" dirty="0" smtClean="0">
                <a:solidFill>
                  <a:schemeClr val="tx1"/>
                </a:solidFill>
                <a:latin typeface="AR P丸ゴシック体E" pitchFamily="50" charset="-128"/>
                <a:ea typeface="AR P丸ゴシック体E" pitchFamily="50" charset="-128"/>
              </a:rPr>
              <a:t>事業実施場所</a:t>
            </a:r>
            <a:r>
              <a:rPr lang="en-US" altLang="ja-JP" sz="2400" dirty="0" smtClean="0">
                <a:solidFill>
                  <a:schemeClr val="tx1"/>
                </a:solidFill>
                <a:latin typeface="AR P丸ゴシック体E" pitchFamily="50" charset="-128"/>
                <a:ea typeface="AR P丸ゴシック体E" pitchFamily="50" charset="-128"/>
              </a:rPr>
              <a:t>】</a:t>
            </a:r>
            <a:r>
              <a:rPr lang="ja-JP" altLang="en-US" sz="2400" dirty="0" smtClean="0">
                <a:solidFill>
                  <a:schemeClr val="tx1"/>
                </a:solidFill>
                <a:latin typeface="AR P丸ゴシック体E" pitchFamily="50" charset="-128"/>
                <a:ea typeface="AR P丸ゴシック体E" pitchFamily="50" charset="-128"/>
              </a:rPr>
              <a:t>　大阪狭山市立第七小学校体育館</a:t>
            </a:r>
            <a:endParaRPr lang="en-US" altLang="ja-JP" sz="2400" dirty="0" smtClean="0">
              <a:solidFill>
                <a:schemeClr val="tx1"/>
              </a:solidFill>
              <a:latin typeface="AR P丸ゴシック体E" pitchFamily="50" charset="-128"/>
              <a:ea typeface="AR P丸ゴシック体E" pitchFamily="50" charset="-128"/>
            </a:endParaRPr>
          </a:p>
          <a:p>
            <a:r>
              <a:rPr lang="ja-JP" altLang="en-US" sz="2400" dirty="0">
                <a:solidFill>
                  <a:schemeClr val="tx1"/>
                </a:solidFill>
                <a:latin typeface="AR P丸ゴシック体E" pitchFamily="50" charset="-128"/>
                <a:ea typeface="AR P丸ゴシック体E" pitchFamily="50" charset="-128"/>
              </a:rPr>
              <a:t>　</a:t>
            </a:r>
            <a:r>
              <a:rPr lang="ja-JP" altLang="en-US" sz="2400" dirty="0" smtClean="0">
                <a:solidFill>
                  <a:schemeClr val="tx1"/>
                </a:solidFill>
                <a:latin typeface="AR P丸ゴシック体E" pitchFamily="50" charset="-128"/>
                <a:ea typeface="AR P丸ゴシック体E" pitchFamily="50" charset="-128"/>
              </a:rPr>
              <a:t>　　　　　　　　　　　　</a:t>
            </a:r>
            <a:endParaRPr lang="en-US" altLang="ja-JP" sz="2400" dirty="0" smtClean="0">
              <a:solidFill>
                <a:schemeClr val="tx1"/>
              </a:solidFill>
              <a:latin typeface="AR P丸ゴシック体E" pitchFamily="50" charset="-128"/>
              <a:ea typeface="AR P丸ゴシック体E" pitchFamily="50" charset="-128"/>
            </a:endParaRPr>
          </a:p>
          <a:p>
            <a:r>
              <a:rPr lang="ja-JP" altLang="en-US" sz="2800" dirty="0">
                <a:solidFill>
                  <a:schemeClr val="tx1"/>
                </a:solidFill>
              </a:rPr>
              <a:t>　</a:t>
            </a:r>
            <a:endParaRPr lang="en-US" altLang="ja-JP" sz="2800" dirty="0" smtClean="0">
              <a:solidFill>
                <a:schemeClr val="tx1"/>
              </a:solidFill>
            </a:endParaRPr>
          </a:p>
          <a:p>
            <a:r>
              <a:rPr lang="en-US" altLang="ja-JP" sz="2400" dirty="0" smtClean="0">
                <a:solidFill>
                  <a:schemeClr val="tx1"/>
                </a:solidFill>
              </a:rPr>
              <a:t>【</a:t>
            </a:r>
            <a:r>
              <a:rPr lang="ja-JP" altLang="en-US" sz="2400" dirty="0" smtClean="0">
                <a:solidFill>
                  <a:schemeClr val="tx1"/>
                </a:solidFill>
              </a:rPr>
              <a:t>参加人数</a:t>
            </a:r>
            <a:r>
              <a:rPr lang="en-US" altLang="ja-JP" sz="2400" dirty="0" smtClean="0">
                <a:solidFill>
                  <a:schemeClr val="tx1"/>
                </a:solidFill>
              </a:rPr>
              <a:t>】</a:t>
            </a:r>
            <a:r>
              <a:rPr lang="ja-JP" altLang="en-US" sz="2400" dirty="0" smtClean="0">
                <a:solidFill>
                  <a:schemeClr val="tx1"/>
                </a:solidFill>
              </a:rPr>
              <a:t>　</a:t>
            </a:r>
            <a:r>
              <a:rPr lang="en-US" altLang="ja-JP" sz="2400" dirty="0" smtClean="0">
                <a:latin typeface="AR P丸ゴシック体E" pitchFamily="50" charset="-128"/>
                <a:ea typeface="AR P丸ゴシック体E" pitchFamily="50" charset="-128"/>
              </a:rPr>
              <a:t>1</a:t>
            </a:r>
            <a:r>
              <a:rPr lang="en-US" altLang="ja-JP" sz="2400" dirty="0" smtClean="0">
                <a:solidFill>
                  <a:schemeClr val="tx1"/>
                </a:solidFill>
                <a:latin typeface="AR P丸ゴシック体E" pitchFamily="50" charset="-128"/>
                <a:ea typeface="AR P丸ゴシック体E" pitchFamily="50" charset="-128"/>
              </a:rPr>
              <a:t>00</a:t>
            </a:r>
            <a:r>
              <a:rPr lang="ja-JP" altLang="en-US" sz="2400" dirty="0" smtClean="0">
                <a:solidFill>
                  <a:schemeClr val="tx1"/>
                </a:solidFill>
                <a:latin typeface="AR P丸ゴシック体E" pitchFamily="50" charset="-128"/>
                <a:ea typeface="AR P丸ゴシック体E" pitchFamily="50" charset="-128"/>
              </a:rPr>
              <a:t>人（主催者</a:t>
            </a:r>
            <a:r>
              <a:rPr lang="en-US" altLang="ja-JP" sz="2400" dirty="0" smtClean="0">
                <a:latin typeface="AR P丸ゴシック体E" pitchFamily="50" charset="-128"/>
                <a:ea typeface="AR P丸ゴシック体E" pitchFamily="50" charset="-128"/>
              </a:rPr>
              <a:t>40</a:t>
            </a:r>
            <a:r>
              <a:rPr lang="ja-JP" altLang="en-US" sz="2400" dirty="0" smtClean="0">
                <a:solidFill>
                  <a:schemeClr val="tx1"/>
                </a:solidFill>
                <a:latin typeface="AR P丸ゴシック体E" pitchFamily="50" charset="-128"/>
                <a:ea typeface="AR P丸ゴシック体E" pitchFamily="50" charset="-128"/>
              </a:rPr>
              <a:t>人、一般</a:t>
            </a:r>
            <a:r>
              <a:rPr lang="en-US" altLang="ja-JP" sz="2400" dirty="0" smtClean="0">
                <a:latin typeface="AR P丸ゴシック体E" pitchFamily="50" charset="-128"/>
                <a:ea typeface="AR P丸ゴシック体E" pitchFamily="50" charset="-128"/>
              </a:rPr>
              <a:t>60</a:t>
            </a:r>
            <a:r>
              <a:rPr lang="ja-JP" altLang="en-US" sz="2400" dirty="0" smtClean="0">
                <a:solidFill>
                  <a:schemeClr val="tx1"/>
                </a:solidFill>
                <a:latin typeface="AR P丸ゴシック体E" pitchFamily="50" charset="-128"/>
                <a:ea typeface="AR P丸ゴシック体E" pitchFamily="50" charset="-128"/>
              </a:rPr>
              <a:t>人）</a:t>
            </a:r>
            <a:endParaRPr lang="en-US" altLang="ja-JP" sz="2400" dirty="0" smtClean="0">
              <a:solidFill>
                <a:schemeClr val="tx1"/>
              </a:solidFill>
            </a:endParaRPr>
          </a:p>
          <a:p>
            <a:r>
              <a:rPr lang="ja-JP" altLang="en-US" sz="2800" dirty="0">
                <a:solidFill>
                  <a:schemeClr val="tx1"/>
                </a:solidFill>
              </a:rPr>
              <a:t>　</a:t>
            </a:r>
            <a:r>
              <a:rPr lang="ja-JP" altLang="en-US" sz="2800" dirty="0" smtClean="0">
                <a:solidFill>
                  <a:schemeClr val="tx1"/>
                </a:solidFill>
              </a:rPr>
              <a:t>　　　　　</a:t>
            </a:r>
            <a:endParaRPr lang="en-US" altLang="ja-JP" sz="2800" dirty="0" smtClean="0">
              <a:solidFill>
                <a:schemeClr val="tx1"/>
              </a:solidFill>
            </a:endParaRPr>
          </a:p>
          <a:p>
            <a:r>
              <a:rPr lang="ja-JP" altLang="en-US" sz="3200" dirty="0"/>
              <a:t>　</a:t>
            </a:r>
            <a:r>
              <a:rPr lang="ja-JP" altLang="en-US" sz="3200" dirty="0" smtClean="0"/>
              <a:t>　　　</a:t>
            </a:r>
            <a:r>
              <a:rPr lang="ja-JP" altLang="en-US" sz="3200" dirty="0" smtClean="0">
                <a:solidFill>
                  <a:srgbClr val="FFC000"/>
                </a:solidFill>
              </a:rPr>
              <a:t>  </a:t>
            </a:r>
            <a:endParaRPr lang="ja-JP" altLang="ja-JP" sz="3200" dirty="0">
              <a:solidFill>
                <a:srgbClr val="FFFF00"/>
              </a:solidFill>
            </a:endParaRPr>
          </a:p>
          <a:p>
            <a:endParaRPr lang="en-US" altLang="ja-JP" sz="3200" b="1" kern="100" dirty="0" smtClean="0">
              <a:solidFill>
                <a:srgbClr val="FFFF00"/>
              </a:solidFill>
              <a:latin typeface="AR P丸ゴシック体E" pitchFamily="50" charset="-128"/>
              <a:ea typeface="AR P丸ゴシック体E" pitchFamily="50" charset="-128"/>
              <a:cs typeface="Times New Roman"/>
            </a:endParaRPr>
          </a:p>
        </p:txBody>
      </p:sp>
      <p:sp>
        <p:nvSpPr>
          <p:cNvPr id="2" name="タイトル 1"/>
          <p:cNvSpPr>
            <a:spLocks noGrp="1"/>
          </p:cNvSpPr>
          <p:nvPr>
            <p:ph type="title"/>
          </p:nvPr>
        </p:nvSpPr>
        <p:spPr>
          <a:xfrm>
            <a:off x="1187624" y="188640"/>
            <a:ext cx="6048672" cy="1008112"/>
          </a:xfrm>
          <a:ln>
            <a:noFill/>
          </a:ln>
          <a:effectLst/>
        </p:spPr>
        <p:txBody>
          <a:bodyPr>
            <a:normAutofit/>
          </a:bodyPr>
          <a:lstStyle/>
          <a:p>
            <a:pPr algn="l"/>
            <a:r>
              <a:rPr lang="en-US" altLang="ja-JP" sz="4000" kern="100" dirty="0" smtClean="0">
                <a:effectLst/>
                <a:ea typeface="ＭＳ 明朝"/>
                <a:cs typeface="Times New Roman"/>
              </a:rPr>
              <a:t>           </a:t>
            </a:r>
            <a:r>
              <a:rPr lang="ja-JP" altLang="en-US" sz="4000" u="sng" kern="100" dirty="0" smtClean="0">
                <a:solidFill>
                  <a:srgbClr val="FFC000"/>
                </a:solidFill>
                <a:effectLst/>
                <a:latin typeface="AR P丸ゴシック体E" pitchFamily="50" charset="-128"/>
                <a:ea typeface="AR P丸ゴシック体E" pitchFamily="50" charset="-128"/>
                <a:cs typeface="Times New Roman"/>
              </a:rPr>
              <a:t>武  道 交 流 祭 </a:t>
            </a:r>
            <a:endParaRPr kumimoji="1" lang="ja-JP" altLang="en-US" sz="4000" u="sng" dirty="0">
              <a:solidFill>
                <a:srgbClr val="FFC000"/>
              </a:solidFill>
              <a:latin typeface="AR P丸ゴシック体E" pitchFamily="50" charset="-128"/>
              <a:ea typeface="AR P丸ゴシック体E" pitchFamily="50" charset="-128"/>
            </a:endParaRPr>
          </a:p>
        </p:txBody>
      </p:sp>
    </p:spTree>
    <p:custDataLst>
      <p:tags r:id="rId1"/>
    </p:custDataLst>
    <p:extLst>
      <p:ext uri="{BB962C8B-B14F-4D97-AF65-F5344CB8AC3E}">
        <p14:creationId xmlns:p14="http://schemas.microsoft.com/office/powerpoint/2010/main" val="235778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3528" y="908720"/>
            <a:ext cx="8568952" cy="5661248"/>
          </a:xfrm>
          <a:noFill/>
        </p:spPr>
        <p:txBody>
          <a:bodyPr>
            <a:normAutofit fontScale="77500" lnSpcReduction="20000"/>
          </a:bodyPr>
          <a:lstStyle/>
          <a:p>
            <a:r>
              <a:rPr lang="en-US" altLang="ja-JP" sz="2400" b="1" kern="100" dirty="0" smtClean="0">
                <a:solidFill>
                  <a:schemeClr val="tx1"/>
                </a:solidFill>
                <a:latin typeface="AR P丸ゴシック体E" pitchFamily="50" charset="-128"/>
                <a:ea typeface="AR P丸ゴシック体E" pitchFamily="50" charset="-128"/>
                <a:cs typeface="Times New Roman"/>
              </a:rPr>
              <a:t> </a:t>
            </a:r>
            <a:r>
              <a:rPr lang="ja-JP" altLang="en-US" sz="2000" dirty="0" smtClean="0">
                <a:solidFill>
                  <a:prstClr val="black"/>
                </a:solidFill>
              </a:rPr>
              <a:t>事業の目的</a:t>
            </a:r>
            <a:r>
              <a:rPr lang="en-US" altLang="ja-JP" sz="2000" dirty="0" smtClean="0">
                <a:solidFill>
                  <a:prstClr val="black"/>
                </a:solidFill>
              </a:rPr>
              <a:t>】</a:t>
            </a: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　一、武道は礼にはじまり礼に終わる。</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　二、武を習い、人に打たれず人を打たず。</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　三、体が三分努力が七分。</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　四、自己を知り、誠の道を尽くすこと。</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この</a:t>
            </a:r>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「武道の精神」</a:t>
            </a:r>
            <a:r>
              <a:rPr lang="ja-JP" altLang="en-US" sz="2400" b="1" i="0" dirty="0" smtClean="0">
                <a:latin typeface="AR P丸ゴシック体E" panose="020F0900000000000000" pitchFamily="50" charset="-128"/>
                <a:ea typeface="AR P丸ゴシック体E" panose="020F0900000000000000" pitchFamily="50" charset="-128"/>
              </a:rPr>
              <a:t>を基に、大阪狭山市の青少年の育成に努めて参りました。</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大阪狭山市立東小学校と第七小学校で</a:t>
            </a:r>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武道を約</a:t>
            </a:r>
            <a:r>
              <a:rPr lang="en-US" altLang="ja-JP" sz="2400" b="1" i="0" dirty="0" smtClean="0">
                <a:solidFill>
                  <a:srgbClr val="FFC000"/>
                </a:solidFill>
                <a:latin typeface="AR P丸ゴシック体E" panose="020F0900000000000000" pitchFamily="50" charset="-128"/>
                <a:ea typeface="AR P丸ゴシック体E" panose="020F0900000000000000" pitchFamily="50" charset="-128"/>
              </a:rPr>
              <a:t>30</a:t>
            </a:r>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年近く指導して来た</a:t>
            </a:r>
            <a:endParaRPr lang="en-US" altLang="ja-JP" sz="2400" b="1" i="0" dirty="0" smtClean="0">
              <a:solidFill>
                <a:srgbClr val="FFC000"/>
              </a:solidFill>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ことがきっかけとなり</a:t>
            </a:r>
            <a:r>
              <a:rPr lang="ja-JP" altLang="en-US" sz="2400" b="1" i="0" dirty="0" smtClean="0">
                <a:latin typeface="AR P丸ゴシック体E" panose="020F0900000000000000" pitchFamily="50" charset="-128"/>
                <a:ea typeface="AR P丸ゴシック体E" panose="020F0900000000000000" pitchFamily="50" charset="-128"/>
              </a:rPr>
              <a:t>、地域の青少年達にもっと武道を知ってもらいたい</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r>
              <a:rPr lang="ja-JP" altLang="en-US" sz="2400" b="1" i="0" dirty="0" smtClean="0">
                <a:latin typeface="AR P丸ゴシック体E" panose="020F0900000000000000" pitchFamily="50" charset="-128"/>
                <a:ea typeface="AR P丸ゴシック体E" panose="020F0900000000000000" pitchFamily="50" charset="-128"/>
              </a:rPr>
              <a:t>との思いがあり、武道交流祭を開催致しました。</a:t>
            </a:r>
            <a:endParaRPr lang="en-US" altLang="ja-JP" sz="2400" b="1" i="0" dirty="0" smtClean="0">
              <a:latin typeface="AR P丸ゴシック体E" panose="020F0900000000000000" pitchFamily="50" charset="-128"/>
              <a:ea typeface="AR P丸ゴシック体E" panose="020F0900000000000000" pitchFamily="50" charset="-128"/>
            </a:endParaRPr>
          </a:p>
          <a:p>
            <a:pPr lvl="0">
              <a:buClr>
                <a:srgbClr val="F0A22E"/>
              </a:buClr>
            </a:pPr>
            <a:endParaRPr lang="en-US" altLang="ja-JP" sz="2400" b="1" i="0" dirty="0" smtClean="0">
              <a:latin typeface="AR P丸ゴシック体E" panose="020F0900000000000000" pitchFamily="50" charset="-128"/>
              <a:ea typeface="AR P丸ゴシック体E" panose="020F0900000000000000" pitchFamily="50" charset="-128"/>
            </a:endParaRPr>
          </a:p>
          <a:p>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指示待ちの多い現代の子供達に、自分で考え、正しい判断が</a:t>
            </a:r>
            <a:r>
              <a:rPr lang="ja-JP" altLang="en-US" sz="2400" b="1" i="0" dirty="0">
                <a:solidFill>
                  <a:srgbClr val="FFC000"/>
                </a:solidFill>
                <a:latin typeface="AR P丸ゴシック体E" panose="020F0900000000000000" pitchFamily="50" charset="-128"/>
                <a:ea typeface="AR P丸ゴシック体E" panose="020F0900000000000000" pitchFamily="50" charset="-128"/>
              </a:rPr>
              <a:t>出来るよう</a:t>
            </a:r>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に</a:t>
            </a:r>
            <a:endParaRPr lang="en-US" altLang="ja-JP" sz="2400" b="1" i="0" dirty="0" smtClean="0">
              <a:solidFill>
                <a:srgbClr val="FFC000"/>
              </a:solidFill>
              <a:latin typeface="AR P丸ゴシック体E" panose="020F0900000000000000" pitchFamily="50" charset="-128"/>
              <a:ea typeface="AR P丸ゴシック体E" panose="020F0900000000000000" pitchFamily="50" charset="-128"/>
            </a:endParaRPr>
          </a:p>
          <a:p>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勇気を持って行動する青少年であれ！</a:t>
            </a:r>
            <a:r>
              <a:rPr lang="ja-JP" altLang="en-US" sz="2400" b="1" i="0" dirty="0" smtClean="0">
                <a:latin typeface="AR P丸ゴシック体E" panose="020F0900000000000000" pitchFamily="50" charset="-128"/>
                <a:ea typeface="AR P丸ゴシック体E" panose="020F0900000000000000" pitchFamily="50" charset="-128"/>
              </a:rPr>
              <a:t>　との想いで、武道交流祭を通じて、</a:t>
            </a:r>
            <a:endParaRPr lang="en-US" altLang="ja-JP" sz="2400" b="1" i="0" dirty="0" smtClean="0">
              <a:latin typeface="AR P丸ゴシック体E" panose="020F0900000000000000" pitchFamily="50" charset="-128"/>
              <a:ea typeface="AR P丸ゴシック体E" panose="020F0900000000000000" pitchFamily="50" charset="-128"/>
            </a:endParaRPr>
          </a:p>
          <a:p>
            <a:r>
              <a:rPr lang="ja-JP" altLang="en-US" sz="2400" b="1" i="0" dirty="0" smtClean="0">
                <a:solidFill>
                  <a:srgbClr val="FFC000"/>
                </a:solidFill>
                <a:latin typeface="AR P丸ゴシック体E" panose="020F0900000000000000" pitchFamily="50" charset="-128"/>
                <a:ea typeface="AR P丸ゴシック体E" panose="020F0900000000000000" pitchFamily="50" charset="-128"/>
              </a:rPr>
              <a:t>武道を知り、体験し、継承していってもらうことが目的</a:t>
            </a:r>
            <a:r>
              <a:rPr lang="ja-JP" altLang="en-US" sz="2400" b="1" i="0" dirty="0" smtClean="0">
                <a:latin typeface="AR P丸ゴシック体E" panose="020F0900000000000000" pitchFamily="50" charset="-128"/>
                <a:ea typeface="AR P丸ゴシック体E" panose="020F0900000000000000" pitchFamily="50" charset="-128"/>
              </a:rPr>
              <a:t>です。</a:t>
            </a:r>
            <a:endParaRPr lang="en-US" altLang="ja-JP" sz="2400" b="1" i="0" dirty="0" smtClean="0">
              <a:latin typeface="AR P丸ゴシック体E" panose="020F0900000000000000" pitchFamily="50" charset="-128"/>
              <a:ea typeface="AR P丸ゴシック体E" panose="020F0900000000000000" pitchFamily="50" charset="-128"/>
            </a:endParaRPr>
          </a:p>
          <a:p>
            <a:endParaRPr lang="ja-JP" altLang="en-US" sz="2000" dirty="0">
              <a:solidFill>
                <a:schemeClr val="tx1"/>
              </a:solidFill>
            </a:endParaRPr>
          </a:p>
          <a:p>
            <a:endParaRPr lang="en-US" altLang="ja-JP" sz="2800" b="1" kern="100" dirty="0" smtClean="0">
              <a:solidFill>
                <a:schemeClr val="tx1"/>
              </a:solidFill>
              <a:latin typeface="AR P丸ゴシック体E" pitchFamily="50" charset="-128"/>
              <a:ea typeface="AR P丸ゴシック体E" pitchFamily="50" charset="-128"/>
              <a:cs typeface="Times New Roman"/>
            </a:endParaRPr>
          </a:p>
        </p:txBody>
      </p:sp>
      <p:sp>
        <p:nvSpPr>
          <p:cNvPr id="2" name="タイトル 1"/>
          <p:cNvSpPr>
            <a:spLocks noGrp="1"/>
          </p:cNvSpPr>
          <p:nvPr>
            <p:ph type="title"/>
          </p:nvPr>
        </p:nvSpPr>
        <p:spPr>
          <a:xfrm>
            <a:off x="899592" y="188640"/>
            <a:ext cx="7920880" cy="1008112"/>
          </a:xfrm>
        </p:spPr>
        <p:txBody>
          <a:bodyPr>
            <a:normAutofit/>
          </a:bodyPr>
          <a:lstStyle/>
          <a:p>
            <a:pPr algn="l"/>
            <a:r>
              <a:rPr lang="en-US" altLang="ja-JP" kern="100" dirty="0" smtClean="0">
                <a:effectLst/>
                <a:ea typeface="ＭＳ 明朝"/>
                <a:cs typeface="Times New Roman"/>
              </a:rPr>
              <a:t>       </a:t>
            </a:r>
            <a:r>
              <a:rPr lang="ja-JP" altLang="en-US" sz="4000" u="sng" kern="100" dirty="0" smtClean="0">
                <a:effectLst/>
                <a:latin typeface="AR P丸ゴシック体E" pitchFamily="50" charset="-128"/>
                <a:ea typeface="AR P丸ゴシック体E" pitchFamily="50" charset="-128"/>
                <a:cs typeface="Times New Roman"/>
              </a:rPr>
              <a:t>武 道 交 流 祭 の 目 的</a:t>
            </a:r>
            <a:endParaRPr kumimoji="1" lang="ja-JP" altLang="en-US" sz="4000" u="sng" dirty="0">
              <a:latin typeface="AR P丸ゴシック体E" pitchFamily="50" charset="-128"/>
              <a:ea typeface="AR P丸ゴシック体E" pitchFamily="50" charset="-128"/>
            </a:endParaRPr>
          </a:p>
        </p:txBody>
      </p:sp>
    </p:spTree>
    <p:custDataLst>
      <p:tags r:id="rId1"/>
    </p:custDataLst>
    <p:extLst>
      <p:ext uri="{BB962C8B-B14F-4D97-AF65-F5344CB8AC3E}">
        <p14:creationId xmlns:p14="http://schemas.microsoft.com/office/powerpoint/2010/main" val="178735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1000"/>
                                        <p:tgtEl>
                                          <p:spTgt spid="3">
                                            <p:txEl>
                                              <p:pRg st="13" end="13"/>
                                            </p:txEl>
                                          </p:spTgt>
                                        </p:tgtEl>
                                      </p:cBhvr>
                                    </p:animEffect>
                                    <p:anim calcmode="lin" valueType="num">
                                      <p:cBhvr>
                                        <p:cTn id="6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1340768"/>
            <a:ext cx="8568952" cy="5976664"/>
          </a:xfrm>
          <a:noFill/>
        </p:spPr>
        <p:txBody>
          <a:bodyPr>
            <a:normAutofit fontScale="77500" lnSpcReduction="20000"/>
          </a:bodyPr>
          <a:lstStyle/>
          <a:p>
            <a:r>
              <a:rPr lang="en-US" altLang="ja-JP" sz="2400" b="1" kern="100" dirty="0" smtClean="0">
                <a:solidFill>
                  <a:schemeClr val="tx1"/>
                </a:solidFill>
                <a:latin typeface="AR P丸ゴシック体E" pitchFamily="50" charset="-128"/>
                <a:ea typeface="AR P丸ゴシック体E" pitchFamily="50" charset="-128"/>
                <a:cs typeface="Times New Roman"/>
              </a:rPr>
              <a:t> </a:t>
            </a:r>
            <a:r>
              <a:rPr lang="ja-JP" altLang="en-US" sz="2000" dirty="0" smtClean="0">
                <a:solidFill>
                  <a:prstClr val="black"/>
                </a:solidFill>
              </a:rPr>
              <a:t>事業の目的</a:t>
            </a:r>
            <a:r>
              <a:rPr lang="en-US" altLang="ja-JP" sz="2000" dirty="0" smtClean="0">
                <a:solidFill>
                  <a:prstClr val="black"/>
                </a:solidFill>
              </a:rPr>
              <a:t>】</a:t>
            </a:r>
          </a:p>
          <a:p>
            <a:r>
              <a:rPr lang="en-US" altLang="ja-JP" sz="3600" b="1" i="0" dirty="0" smtClean="0">
                <a:solidFill>
                  <a:schemeClr val="tx1"/>
                </a:solidFill>
              </a:rPr>
              <a:t>【</a:t>
            </a:r>
            <a:r>
              <a:rPr lang="ja-JP" altLang="en-US" sz="3600" b="1" i="0" dirty="0" smtClean="0">
                <a:solidFill>
                  <a:schemeClr val="tx1"/>
                </a:solidFill>
              </a:rPr>
              <a:t>事業の成果</a:t>
            </a:r>
            <a:r>
              <a:rPr lang="en-US" altLang="ja-JP" sz="3600" b="1" i="0" dirty="0" smtClean="0">
                <a:solidFill>
                  <a:schemeClr val="tx1"/>
                </a:solidFill>
              </a:rPr>
              <a:t>】</a:t>
            </a:r>
            <a:endParaRPr lang="ja-JP" altLang="en-US" sz="3600" b="1" i="0" dirty="0">
              <a:solidFill>
                <a:schemeClr val="tx1"/>
              </a:solidFill>
            </a:endParaRPr>
          </a:p>
          <a:p>
            <a:r>
              <a:rPr lang="ja-JP" altLang="en-US" sz="3600" b="1" i="0" kern="100" dirty="0" smtClean="0">
                <a:solidFill>
                  <a:schemeClr val="tx1"/>
                </a:solidFill>
                <a:latin typeface="AR P丸ゴシック体E" pitchFamily="50" charset="-128"/>
                <a:ea typeface="AR P丸ゴシック体E" pitchFamily="50" charset="-128"/>
                <a:cs typeface="Times New Roman"/>
              </a:rPr>
              <a:t>・</a:t>
            </a:r>
            <a:r>
              <a:rPr lang="ja-JP" altLang="en-US" sz="2600" i="0" kern="100" dirty="0" smtClean="0">
                <a:solidFill>
                  <a:schemeClr val="tx1"/>
                </a:solidFill>
                <a:latin typeface="AR P丸ゴシック体E" pitchFamily="50" charset="-128"/>
                <a:ea typeface="AR P丸ゴシック体E" pitchFamily="50" charset="-128"/>
                <a:cs typeface="Times New Roman"/>
              </a:rPr>
              <a:t>会場が前回の市立総合体育館から大阪狭山市立第七小学校体育館へ</a:t>
            </a:r>
            <a:endParaRPr lang="en-US" altLang="ja-JP" sz="2600" i="0" kern="100" dirty="0" smtClean="0">
              <a:solidFill>
                <a:schemeClr val="tx1"/>
              </a:solidFill>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smtClean="0">
                <a:latin typeface="AR P丸ゴシック体E" pitchFamily="50" charset="-128"/>
                <a:ea typeface="AR P丸ゴシック体E" pitchFamily="50" charset="-128"/>
                <a:cs typeface="Times New Roman"/>
              </a:rPr>
              <a:t>変更となったため、間近で武道の表演を見学し、体験コーナーでは</a:t>
            </a:r>
            <a:endParaRPr lang="en-US" altLang="ja-JP" sz="2600" i="0" kern="100" dirty="0" smtClean="0">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smtClean="0">
                <a:latin typeface="AR P丸ゴシック体E" pitchFamily="50" charset="-128"/>
                <a:ea typeface="AR P丸ゴシック体E" pitchFamily="50" charset="-128"/>
                <a:cs typeface="Times New Roman"/>
              </a:rPr>
              <a:t>来場の方々が実際に体験をとおして、親子で武道・伝統文化を実感さ</a:t>
            </a:r>
            <a:endParaRPr lang="en-US" altLang="ja-JP" sz="2600" i="0" kern="100" dirty="0" smtClean="0">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err="1" smtClean="0">
                <a:latin typeface="AR P丸ゴシック体E" pitchFamily="50" charset="-128"/>
                <a:ea typeface="AR P丸ゴシック体E" pitchFamily="50" charset="-128"/>
                <a:cs typeface="Times New Roman"/>
              </a:rPr>
              <a:t>れたように</a:t>
            </a:r>
            <a:r>
              <a:rPr lang="ja-JP" altLang="en-US" sz="2600" i="0" kern="100" dirty="0" smtClean="0">
                <a:latin typeface="AR P丸ゴシック体E" pitchFamily="50" charset="-128"/>
                <a:ea typeface="AR P丸ゴシック体E" pitchFamily="50" charset="-128"/>
                <a:cs typeface="Times New Roman"/>
              </a:rPr>
              <a:t>感じました。</a:t>
            </a:r>
            <a:endParaRPr lang="en-US" altLang="ja-JP" sz="2100" i="0" kern="100" dirty="0" smtClean="0">
              <a:latin typeface="AR P丸ゴシック体E" pitchFamily="50" charset="-128"/>
              <a:ea typeface="AR P丸ゴシック体E" pitchFamily="50" charset="-128"/>
              <a:cs typeface="Times New Roman"/>
            </a:endParaRPr>
          </a:p>
          <a:p>
            <a:r>
              <a:rPr lang="ja-JP" altLang="en-US" sz="3500" b="1" i="0" kern="100" dirty="0" smtClean="0">
                <a:solidFill>
                  <a:schemeClr val="tx1"/>
                </a:solidFill>
                <a:latin typeface="AR P丸ゴシック体E" pitchFamily="50" charset="-128"/>
                <a:ea typeface="AR P丸ゴシック体E" pitchFamily="50" charset="-128"/>
                <a:cs typeface="Times New Roman"/>
              </a:rPr>
              <a:t>・</a:t>
            </a:r>
            <a:r>
              <a:rPr lang="ja-JP" altLang="en-US" sz="2600" i="0" kern="100" dirty="0" smtClean="0">
                <a:solidFill>
                  <a:schemeClr val="tx1"/>
                </a:solidFill>
                <a:latin typeface="AR P丸ゴシック体E" pitchFamily="50" charset="-128"/>
                <a:ea typeface="AR P丸ゴシック体E" pitchFamily="50" charset="-128"/>
                <a:cs typeface="Times New Roman"/>
              </a:rPr>
              <a:t>５年間の事業の積重ねの中で、</a:t>
            </a:r>
            <a:r>
              <a:rPr lang="ja-JP" altLang="en-US" sz="2600" i="0" kern="100" dirty="0" smtClean="0">
                <a:solidFill>
                  <a:srgbClr val="FFC000"/>
                </a:solidFill>
                <a:latin typeface="AR P丸ゴシック体E" pitchFamily="50" charset="-128"/>
                <a:ea typeface="AR P丸ゴシック体E" pitchFamily="50" charset="-128"/>
                <a:cs typeface="Times New Roman"/>
              </a:rPr>
              <a:t>剣道・合気道・居合道・杖道・日本剣術・</a:t>
            </a:r>
            <a:endParaRPr lang="en-US" altLang="ja-JP" sz="2600" i="0" kern="100" dirty="0" smtClean="0">
              <a:solidFill>
                <a:srgbClr val="FFC000"/>
              </a:solidFill>
              <a:latin typeface="AR P丸ゴシック体E" pitchFamily="50" charset="-128"/>
              <a:ea typeface="AR P丸ゴシック体E" pitchFamily="50" charset="-128"/>
              <a:cs typeface="Times New Roman"/>
            </a:endParaRPr>
          </a:p>
          <a:p>
            <a:r>
              <a:rPr lang="ja-JP" altLang="en-US" sz="2600" i="0" kern="100" dirty="0">
                <a:solidFill>
                  <a:srgbClr val="FFC000"/>
                </a:solidFill>
                <a:latin typeface="AR P丸ゴシック体E" pitchFamily="50" charset="-128"/>
                <a:ea typeface="AR P丸ゴシック体E" pitchFamily="50" charset="-128"/>
                <a:cs typeface="Times New Roman"/>
              </a:rPr>
              <a:t>　</a:t>
            </a:r>
            <a:r>
              <a:rPr lang="ja-JP" altLang="en-US" sz="2600" i="0" kern="100" dirty="0" smtClean="0">
                <a:solidFill>
                  <a:srgbClr val="FFC000"/>
                </a:solidFill>
                <a:latin typeface="AR P丸ゴシック体E" pitchFamily="50" charset="-128"/>
                <a:ea typeface="AR P丸ゴシック体E" pitchFamily="50" charset="-128"/>
                <a:cs typeface="Times New Roman"/>
              </a:rPr>
              <a:t>中国武術・太極拳・八卦掌・空手道・和太鼓・日本舞踊</a:t>
            </a:r>
            <a:r>
              <a:rPr lang="ja-JP" altLang="en-US" sz="2600" i="0" kern="100" dirty="0" smtClean="0">
                <a:latin typeface="AR P丸ゴシック体E" pitchFamily="50" charset="-128"/>
                <a:ea typeface="AR P丸ゴシック体E" pitchFamily="50" charset="-128"/>
                <a:cs typeface="Times New Roman"/>
              </a:rPr>
              <a:t>の各団体との</a:t>
            </a:r>
            <a:endParaRPr lang="en-US" altLang="ja-JP" sz="2600" i="0" kern="100" dirty="0" smtClean="0">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smtClean="0">
                <a:latin typeface="AR P丸ゴシック体E" pitchFamily="50" charset="-128"/>
                <a:ea typeface="AR P丸ゴシック体E" pitchFamily="50" charset="-128"/>
                <a:cs typeface="Times New Roman"/>
              </a:rPr>
              <a:t>協力や事業終了後も交流</a:t>
            </a:r>
            <a:r>
              <a:rPr lang="ja-JP" altLang="en-US" sz="2600" i="0" kern="100" dirty="0">
                <a:latin typeface="AR P丸ゴシック体E" pitchFamily="50" charset="-128"/>
                <a:ea typeface="AR P丸ゴシック体E" pitchFamily="50" charset="-128"/>
                <a:cs typeface="Times New Roman"/>
              </a:rPr>
              <a:t>が</a:t>
            </a:r>
            <a:r>
              <a:rPr lang="ja-JP" altLang="en-US" sz="2600" i="0" kern="100" dirty="0" smtClean="0">
                <a:latin typeface="AR P丸ゴシック体E" pitchFamily="50" charset="-128"/>
                <a:ea typeface="AR P丸ゴシック体E" pitchFamily="50" charset="-128"/>
                <a:cs typeface="Times New Roman"/>
              </a:rPr>
              <a:t>継続し、日本の伝統文化と武道を</a:t>
            </a:r>
            <a:endParaRPr lang="en-US" altLang="ja-JP" sz="2600" i="0" kern="100" dirty="0" smtClean="0">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smtClean="0">
                <a:latin typeface="AR P丸ゴシック体E" pitchFamily="50" charset="-128"/>
                <a:ea typeface="AR P丸ゴシック体E" pitchFamily="50" charset="-128"/>
                <a:cs typeface="Times New Roman"/>
              </a:rPr>
              <a:t>とおして大阪狭山市とその近隣の青少年の育成に一層の力を注いで</a:t>
            </a:r>
            <a:endParaRPr lang="en-US" altLang="ja-JP" sz="2600" i="0" kern="100" dirty="0" smtClean="0">
              <a:latin typeface="AR P丸ゴシック体E" pitchFamily="50" charset="-128"/>
              <a:ea typeface="AR P丸ゴシック体E" pitchFamily="50" charset="-128"/>
              <a:cs typeface="Times New Roman"/>
            </a:endParaRPr>
          </a:p>
          <a:p>
            <a:r>
              <a:rPr lang="ja-JP" altLang="en-US" sz="2600" i="0" kern="100" dirty="0">
                <a:latin typeface="AR P丸ゴシック体E" pitchFamily="50" charset="-128"/>
                <a:ea typeface="AR P丸ゴシック体E" pitchFamily="50" charset="-128"/>
                <a:cs typeface="Times New Roman"/>
              </a:rPr>
              <a:t>　</a:t>
            </a:r>
            <a:r>
              <a:rPr lang="ja-JP" altLang="en-US" sz="2600" i="0" kern="100" dirty="0" smtClean="0">
                <a:latin typeface="AR P丸ゴシック体E" pitchFamily="50" charset="-128"/>
                <a:ea typeface="AR P丸ゴシック体E" pitchFamily="50" charset="-128"/>
                <a:cs typeface="Times New Roman"/>
              </a:rPr>
              <a:t>行くことになりました。</a:t>
            </a:r>
            <a:endParaRPr lang="en-US" altLang="ja-JP" sz="2600" i="0" kern="100" dirty="0" smtClean="0">
              <a:latin typeface="AR P丸ゴシック体E" pitchFamily="50" charset="-128"/>
              <a:ea typeface="AR P丸ゴシック体E" pitchFamily="50" charset="-128"/>
              <a:cs typeface="Times New Roman"/>
            </a:endParaRPr>
          </a:p>
          <a:p>
            <a:r>
              <a:rPr lang="ja-JP" altLang="en-US" i="0" kern="100" dirty="0">
                <a:latin typeface="AR P丸ゴシック体E" pitchFamily="50" charset="-128"/>
                <a:ea typeface="AR P丸ゴシック体E" pitchFamily="50" charset="-128"/>
                <a:cs typeface="Times New Roman"/>
              </a:rPr>
              <a:t>　</a:t>
            </a:r>
            <a:endParaRPr lang="en-US" altLang="ja-JP" i="0" kern="100" dirty="0" smtClean="0">
              <a:solidFill>
                <a:schemeClr val="tx1"/>
              </a:solidFill>
              <a:latin typeface="AR P丸ゴシック体E" pitchFamily="50" charset="-128"/>
              <a:ea typeface="AR P丸ゴシック体E" pitchFamily="50" charset="-128"/>
              <a:cs typeface="Times New Roman"/>
            </a:endParaRPr>
          </a:p>
          <a:p>
            <a:r>
              <a:rPr lang="ja-JP" altLang="en-US" i="0" kern="100" dirty="0">
                <a:latin typeface="AR P丸ゴシック体E" pitchFamily="50" charset="-128"/>
                <a:ea typeface="AR P丸ゴシック体E" pitchFamily="50" charset="-128"/>
                <a:cs typeface="Times New Roman"/>
              </a:rPr>
              <a:t>　</a:t>
            </a:r>
            <a:endParaRPr lang="en-US" altLang="ja-JP" i="0" kern="100" dirty="0" smtClean="0">
              <a:solidFill>
                <a:schemeClr val="tx1"/>
              </a:solidFill>
              <a:latin typeface="AR P丸ゴシック体E" pitchFamily="50" charset="-128"/>
              <a:ea typeface="AR P丸ゴシック体E" pitchFamily="50" charset="-128"/>
              <a:cs typeface="Times New Roman"/>
            </a:endParaRPr>
          </a:p>
          <a:p>
            <a:endParaRPr lang="en-US" altLang="ja-JP" i="0" kern="100" dirty="0" smtClean="0">
              <a:solidFill>
                <a:schemeClr val="tx1"/>
              </a:solidFill>
              <a:latin typeface="AR P丸ゴシック体E" pitchFamily="50" charset="-128"/>
              <a:ea typeface="AR P丸ゴシック体E" pitchFamily="50" charset="-128"/>
              <a:cs typeface="Times New Roman"/>
            </a:endParaRPr>
          </a:p>
          <a:p>
            <a:endParaRPr lang="en-US" altLang="ja-JP" i="0" kern="100" dirty="0" smtClean="0">
              <a:solidFill>
                <a:schemeClr val="tx1"/>
              </a:solidFill>
              <a:latin typeface="AR P丸ゴシック体E" pitchFamily="50" charset="-128"/>
              <a:ea typeface="AR P丸ゴシック体E" pitchFamily="50" charset="-128"/>
              <a:cs typeface="Times New Roman"/>
            </a:endParaRPr>
          </a:p>
        </p:txBody>
      </p:sp>
      <p:sp>
        <p:nvSpPr>
          <p:cNvPr id="2" name="タイトル 1"/>
          <p:cNvSpPr>
            <a:spLocks noGrp="1"/>
          </p:cNvSpPr>
          <p:nvPr>
            <p:ph type="title"/>
          </p:nvPr>
        </p:nvSpPr>
        <p:spPr>
          <a:xfrm>
            <a:off x="971600" y="260648"/>
            <a:ext cx="7920880" cy="1224136"/>
          </a:xfrm>
        </p:spPr>
        <p:txBody>
          <a:bodyPr>
            <a:normAutofit/>
          </a:bodyPr>
          <a:lstStyle/>
          <a:p>
            <a:pPr algn="l"/>
            <a:r>
              <a:rPr lang="en-US" altLang="ja-JP" kern="100" dirty="0" smtClean="0">
                <a:effectLst/>
                <a:ea typeface="ＭＳ 明朝"/>
                <a:cs typeface="Times New Roman"/>
              </a:rPr>
              <a:t>       </a:t>
            </a:r>
            <a:r>
              <a:rPr lang="ja-JP" altLang="en-US" sz="4800" u="sng" kern="100" dirty="0" smtClean="0">
                <a:effectLst/>
                <a:latin typeface="AR P丸ゴシック体E" pitchFamily="50" charset="-128"/>
                <a:ea typeface="AR P丸ゴシック体E" pitchFamily="50" charset="-128"/>
                <a:cs typeface="Times New Roman"/>
              </a:rPr>
              <a:t>武  道 交 流 祭</a:t>
            </a:r>
            <a:endParaRPr kumimoji="1" lang="ja-JP" altLang="en-US" sz="4800" u="sng" dirty="0">
              <a:latin typeface="AR P丸ゴシック体E" pitchFamily="50" charset="-128"/>
              <a:ea typeface="AR P丸ゴシック体E" pitchFamily="50" charset="-128"/>
            </a:endParaRPr>
          </a:p>
        </p:txBody>
      </p:sp>
    </p:spTree>
    <p:custDataLst>
      <p:tags r:id="rId1"/>
    </p:custDataLst>
    <p:extLst>
      <p:ext uri="{BB962C8B-B14F-4D97-AF65-F5344CB8AC3E}">
        <p14:creationId xmlns:p14="http://schemas.microsoft.com/office/powerpoint/2010/main" val="91743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マイピクチャー\2016-9-11伝統文化交流祭\20160911伝統文化交流会\DSC_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00" y="-99392"/>
            <a:ext cx="7829397" cy="52176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D:\マイピクチャー\2016-9-11伝統文化交流祭\20160911伝統文化交流会\DSC_0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00" y="2900011"/>
            <a:ext cx="7773673" cy="3957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0442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D:\マイピクチャー\2016-9-11伝統文化交流祭\20160911伝統文化交流会\DSC_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84" y="70330"/>
            <a:ext cx="4066119" cy="2710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5" descr="D:\マイピクチャー\2016-9-11伝統文化交流祭\20160911伝統文化交流会\DSC_00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613" y="70330"/>
            <a:ext cx="3708421" cy="2472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57629" y="181345"/>
            <a:ext cx="8280920" cy="1584176"/>
          </a:xfrm>
        </p:spPr>
        <p:txBody>
          <a:bodyPr>
            <a:normAutofit/>
          </a:bodyPr>
          <a:lstStyle/>
          <a:p>
            <a:r>
              <a:rPr lang="en-US" altLang="ja-JP" kern="100" dirty="0">
                <a:ea typeface="ＭＳ 明朝"/>
                <a:cs typeface="Times New Roman"/>
              </a:rPr>
              <a:t> </a:t>
            </a:r>
            <a:r>
              <a:rPr lang="ja-JP" altLang="en-US" kern="100" dirty="0" smtClean="0">
                <a:ea typeface="ＭＳ 明朝"/>
                <a:cs typeface="Times New Roman"/>
              </a:rPr>
              <a:t>　</a:t>
            </a:r>
            <a:r>
              <a:rPr lang="ja-JP" altLang="en-US" sz="2800" kern="100" dirty="0" smtClean="0">
                <a:latin typeface="AR P丸ゴシック体E" pitchFamily="50" charset="-128"/>
                <a:ea typeface="AR P丸ゴシック体E" pitchFamily="50" charset="-128"/>
                <a:cs typeface="Times New Roman"/>
              </a:rPr>
              <a:t> </a:t>
            </a:r>
            <a:endParaRPr kumimoji="1" lang="ja-JP" altLang="en-US" sz="4400" dirty="0">
              <a:latin typeface="AR P丸ゴシック体E" pitchFamily="50" charset="-128"/>
              <a:ea typeface="AR P丸ゴシック体E" pitchFamily="50" charset="-128"/>
            </a:endParaRPr>
          </a:p>
        </p:txBody>
      </p:sp>
      <p:pic>
        <p:nvPicPr>
          <p:cNvPr id="23" name="図 22"/>
          <p:cNvPicPr>
            <a:picLocks noChangeAspect="1"/>
          </p:cNvPicPr>
          <p:nvPr/>
        </p:nvPicPr>
        <p:blipFill>
          <a:blip r:embed="rId5"/>
          <a:stretch>
            <a:fillRect/>
          </a:stretch>
        </p:blipFill>
        <p:spPr>
          <a:xfrm>
            <a:off x="2630500" y="241194"/>
            <a:ext cx="3676207" cy="5511262"/>
          </a:xfrm>
          <a:prstGeom prst="ellipse">
            <a:avLst/>
          </a:prstGeom>
          <a:ln>
            <a:noFill/>
          </a:ln>
          <a:effectLst>
            <a:softEdge rad="112500"/>
          </a:effectLst>
        </p:spPr>
      </p:pic>
      <p:pic>
        <p:nvPicPr>
          <p:cNvPr id="27" name="Picture 8" descr="D:\マイピクチャー\2016-9-11伝統文化交流祭\20160911伝統文化交流会\DSC_01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25" y="2662049"/>
            <a:ext cx="3432264" cy="2288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6" descr="D:\マイピクチャー\2016-9-11伝統文化交流祭\20160911伝統文化交流会\DSC_01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7360" y="2420888"/>
            <a:ext cx="3648528" cy="2432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10" descr="D:\マイピクチャー\2016-9-11伝統文化交流祭\20160911伝統文化交流会\2LW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604" y="4437112"/>
            <a:ext cx="4336440" cy="2549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7" descr="D:\マイピクチャー\2016-9-11伝統文化交流祭\20160911伝統文化交流会\DSC_013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541" y="4498622"/>
            <a:ext cx="3731838" cy="2487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718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92749"/>
            <a:ext cx="8327207" cy="4653135"/>
          </a:xfrm>
          <a:prstGeom prst="rect">
            <a:avLst/>
          </a:prstGeom>
          <a:ln>
            <a:noFill/>
          </a:ln>
          <a:effectLst>
            <a:softEdge rad="112500"/>
          </a:effectLst>
        </p:spPr>
      </p:pic>
      <p:sp>
        <p:nvSpPr>
          <p:cNvPr id="3" name="サブタイトル 2"/>
          <p:cNvSpPr>
            <a:spLocks noGrp="1"/>
          </p:cNvSpPr>
          <p:nvPr>
            <p:ph type="subTitle" idx="1"/>
          </p:nvPr>
        </p:nvSpPr>
        <p:spPr>
          <a:xfrm>
            <a:off x="755576" y="836712"/>
            <a:ext cx="7704856" cy="3168352"/>
          </a:xfrm>
        </p:spPr>
        <p:txBody>
          <a:bodyPr>
            <a:noAutofit/>
          </a:bodyPr>
          <a:lstStyle/>
          <a:p>
            <a:r>
              <a:rPr lang="ja-JP" altLang="en-US" sz="3600" i="0" dirty="0">
                <a:solidFill>
                  <a:srgbClr val="FFC000"/>
                </a:solidFill>
                <a:latin typeface="有澤太楷書P" panose="03000500000000000000" pitchFamily="66" charset="-128"/>
                <a:ea typeface="有澤太楷書P" panose="03000500000000000000" pitchFamily="66" charset="-128"/>
              </a:rPr>
              <a:t>５</a:t>
            </a:r>
            <a:r>
              <a:rPr lang="ja-JP" altLang="en-US" sz="3600" i="0" dirty="0" smtClean="0">
                <a:solidFill>
                  <a:srgbClr val="FFC000"/>
                </a:solidFill>
                <a:latin typeface="有澤太楷書P" panose="03000500000000000000" pitchFamily="66" charset="-128"/>
                <a:ea typeface="有澤太楷書P" panose="03000500000000000000" pitchFamily="66" charset="-128"/>
              </a:rPr>
              <a:t>年に渡り、伝統文化（武道）交流祭の</a:t>
            </a:r>
            <a:endParaRPr lang="en-US" altLang="ja-JP" sz="3600" i="0" dirty="0" smtClean="0">
              <a:solidFill>
                <a:srgbClr val="FFC000"/>
              </a:solidFill>
              <a:latin typeface="有澤太楷書P" panose="03000500000000000000" pitchFamily="66" charset="-128"/>
              <a:ea typeface="有澤太楷書P" panose="03000500000000000000" pitchFamily="66" charset="-128"/>
            </a:endParaRPr>
          </a:p>
          <a:p>
            <a:r>
              <a:rPr lang="ja-JP" altLang="en-US" sz="3600" i="0" dirty="0" smtClean="0">
                <a:solidFill>
                  <a:srgbClr val="FFC000"/>
                </a:solidFill>
                <a:latin typeface="有澤太楷書P" panose="03000500000000000000" pitchFamily="66" charset="-128"/>
                <a:ea typeface="有澤太楷書P" panose="03000500000000000000" pitchFamily="66" charset="-128"/>
              </a:rPr>
              <a:t>事業を支えてくださった多くの方々に</a:t>
            </a:r>
            <a:endParaRPr lang="en-US" altLang="ja-JP" sz="3600" i="0" dirty="0" smtClean="0">
              <a:solidFill>
                <a:srgbClr val="FFC000"/>
              </a:solidFill>
              <a:latin typeface="有澤太楷書P" panose="03000500000000000000" pitchFamily="66" charset="-128"/>
              <a:ea typeface="有澤太楷書P" panose="03000500000000000000" pitchFamily="66" charset="-128"/>
            </a:endParaRPr>
          </a:p>
          <a:p>
            <a:r>
              <a:rPr lang="ja-JP" altLang="en-US" sz="3600" i="0" dirty="0" smtClean="0">
                <a:solidFill>
                  <a:srgbClr val="FFC000"/>
                </a:solidFill>
                <a:latin typeface="有澤太楷書P" panose="03000500000000000000" pitchFamily="66" charset="-128"/>
                <a:ea typeface="有澤太楷書P" panose="03000500000000000000" pitchFamily="66" charset="-128"/>
              </a:rPr>
              <a:t>心から感謝致します。</a:t>
            </a:r>
            <a:endParaRPr kumimoji="1" lang="ja-JP" altLang="en-US" sz="3600" i="0" dirty="0">
              <a:solidFill>
                <a:srgbClr val="FFC000"/>
              </a:solidFill>
              <a:latin typeface="有澤太楷書P" panose="03000500000000000000" pitchFamily="66" charset="-128"/>
              <a:ea typeface="有澤太楷書P" panose="03000500000000000000" pitchFamily="66" charset="-128"/>
            </a:endParaRPr>
          </a:p>
        </p:txBody>
      </p:sp>
    </p:spTree>
    <p:custDataLst>
      <p:tags r:id="rId1"/>
    </p:custDataLst>
    <p:extLst>
      <p:ext uri="{BB962C8B-B14F-4D97-AF65-F5344CB8AC3E}">
        <p14:creationId xmlns:p14="http://schemas.microsoft.com/office/powerpoint/2010/main" val="110226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4|2|1.5|1.9|1.7"/>
</p:tagLst>
</file>

<file path=ppt/tags/tag2.xml><?xml version="1.0" encoding="utf-8"?>
<p:tagLst xmlns:a="http://schemas.openxmlformats.org/drawingml/2006/main" xmlns:r="http://schemas.openxmlformats.org/officeDocument/2006/relationships" xmlns:p="http://schemas.openxmlformats.org/presentationml/2006/main">
  <p:tag name="TIMING" val="|1.2|1.5|1.6|1.4|1.4|1.4|1.3|3.4|1.5|1.6|1.4|1.6|1.4"/>
</p:tagLst>
</file>

<file path=ppt/tags/tag3.xml><?xml version="1.0" encoding="utf-8"?>
<p:tagLst xmlns:a="http://schemas.openxmlformats.org/drawingml/2006/main" xmlns:r="http://schemas.openxmlformats.org/officeDocument/2006/relationships" xmlns:p="http://schemas.openxmlformats.org/presentationml/2006/main">
  <p:tag name="TIMING" val="|1.2|1.5|1.6|1.4|1.4|1.4|1.3|3.4|1.5|1.6|1.4|1.6|1.4"/>
</p:tagLst>
</file>

<file path=ppt/tags/tag4.xml><?xml version="1.0" encoding="utf-8"?>
<p:tagLst xmlns:a="http://schemas.openxmlformats.org/drawingml/2006/main" xmlns:r="http://schemas.openxmlformats.org/officeDocument/2006/relationships" xmlns:p="http://schemas.openxmlformats.org/presentationml/2006/main">
  <p:tag name="TIMING" val="|1.3|1.6|1.4|1.5|1.5|1.5|1.6|2.1"/>
</p:tagLst>
</file>

<file path=ppt/tags/tag5.xml><?xml version="1.0" encoding="utf-8"?>
<p:tagLst xmlns:a="http://schemas.openxmlformats.org/drawingml/2006/main" xmlns:r="http://schemas.openxmlformats.org/officeDocument/2006/relationships" xmlns:p="http://schemas.openxmlformats.org/presentationml/2006/main">
  <p:tag name="TIMING" val="|1.3|1.6|1.4|1.5|1.5|1.5|1.6|2.1"/>
</p:tagLst>
</file>

<file path=ppt/tags/tag6.xml><?xml version="1.0" encoding="utf-8"?>
<p:tagLst xmlns:a="http://schemas.openxmlformats.org/drawingml/2006/main" xmlns:r="http://schemas.openxmlformats.org/officeDocument/2006/relationships" xmlns:p="http://schemas.openxmlformats.org/presentationml/2006/main">
  <p:tag name="TIMING" val="|1.3|1.6|1.4|1.5|1.5|1.5|1.6|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マイラー</Template>
  <TotalTime>1262</TotalTime>
  <Words>81</Words>
  <Application>Microsoft Office PowerPoint</Application>
  <PresentationFormat>画面に合わせる (4:3)</PresentationFormat>
  <Paragraphs>44</Paragraphs>
  <Slides>6</Slides>
  <Notes>0</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Mylar</vt:lpstr>
      <vt:lpstr>           武  道 交 流 祭 </vt:lpstr>
      <vt:lpstr>       武 道 交 流 祭 の 目 的</vt:lpstr>
      <vt:lpstr>       武  道 交 流 祭</vt:lpstr>
      <vt:lpstr>PowerPoint プレゼンテーション</vt:lpstr>
      <vt:lpstr>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伝統空手道・古武道大会 ＩＮ　ＯＳＡＫＡＳＡＹＡＭＡ</dc:title>
  <dc:creator>FJ-USER</dc:creator>
  <cp:lastModifiedBy>FJ-USER</cp:lastModifiedBy>
  <cp:revision>141</cp:revision>
  <dcterms:created xsi:type="dcterms:W3CDTF">2011-04-13T07:07:08Z</dcterms:created>
  <dcterms:modified xsi:type="dcterms:W3CDTF">2017-04-09T10:52:58Z</dcterms:modified>
</cp:coreProperties>
</file>